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11748" r:id="rId6"/>
    <p:sldId id="11749" r:id="rId7"/>
    <p:sldId id="1917" r:id="rId8"/>
    <p:sldId id="1881" r:id="rId9"/>
    <p:sldId id="1916" r:id="rId10"/>
    <p:sldId id="1882" r:id="rId11"/>
    <p:sldId id="1915" r:id="rId12"/>
    <p:sldId id="1914" r:id="rId13"/>
    <p:sldId id="1883" r:id="rId14"/>
    <p:sldId id="1884" r:id="rId15"/>
    <p:sldId id="1885" r:id="rId16"/>
    <p:sldId id="11753" r:id="rId17"/>
    <p:sldId id="1886" r:id="rId18"/>
    <p:sldId id="1913" r:id="rId19"/>
    <p:sldId id="1889" r:id="rId20"/>
    <p:sldId id="1890" r:id="rId21"/>
    <p:sldId id="1912" r:id="rId22"/>
    <p:sldId id="1891" r:id="rId23"/>
    <p:sldId id="1892" r:id="rId24"/>
    <p:sldId id="1893" r:id="rId25"/>
    <p:sldId id="1894" r:id="rId26"/>
    <p:sldId id="1922" r:id="rId27"/>
    <p:sldId id="11747" r:id="rId28"/>
    <p:sldId id="1919" r:id="rId29"/>
    <p:sldId id="11751" r:id="rId30"/>
    <p:sldId id="1920" r:id="rId31"/>
    <p:sldId id="11750" r:id="rId32"/>
    <p:sldId id="11752" r:id="rId33"/>
    <p:sldId id="260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E79"/>
    <a:srgbClr val="214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10962-6E02-2DC4-87A2-CAE0F5B87F3E}" v="26" dt="2024-07-09T20:50:31.509"/>
    <p1510:client id="{82DE2C8A-61A9-2730-DFA5-10096EF784E1}" v="35" dt="2024-07-10T19:37:13.641"/>
    <p1510:client id="{BEC00760-F317-4A93-8069-9FC145AF74BE}" v="29" dt="2024-07-10T17:47:47.256"/>
    <p1510:client id="{D65039F5-7FCF-4AC1-8D2D-55CECD73668B}" v="13" dt="2024-07-09T20:40:24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cticante FIC" userId="S::pfic@fiducoldex.com.co::1a0abd50-da04-4bbc-b96a-17146a48af59" providerId="AD" clId="Web-{7AC8BF23-2C26-4778-A8EB-143EF30455CF}"/>
    <pc:docChg chg="delSld modSld">
      <pc:chgData name="Practicante FIC" userId="S::pfic@fiducoldex.com.co::1a0abd50-da04-4bbc-b96a-17146a48af59" providerId="AD" clId="Web-{7AC8BF23-2C26-4778-A8EB-143EF30455CF}" dt="2024-07-09T13:09:41.923" v="21"/>
      <pc:docMkLst>
        <pc:docMk/>
      </pc:docMkLst>
      <pc:sldChg chg="delSp">
        <pc:chgData name="Practicante FIC" userId="S::pfic@fiducoldex.com.co::1a0abd50-da04-4bbc-b96a-17146a48af59" providerId="AD" clId="Web-{7AC8BF23-2C26-4778-A8EB-143EF30455CF}" dt="2024-07-09T13:09:03.062" v="2"/>
        <pc:sldMkLst>
          <pc:docMk/>
          <pc:sldMk cId="42472126" sldId="1881"/>
        </pc:sldMkLst>
        <pc:picChg chg="del">
          <ac:chgData name="Practicante FIC" userId="S::pfic@fiducoldex.com.co::1a0abd50-da04-4bbc-b96a-17146a48af59" providerId="AD" clId="Web-{7AC8BF23-2C26-4778-A8EB-143EF30455CF}" dt="2024-07-09T13:09:03.062" v="2"/>
          <ac:picMkLst>
            <pc:docMk/>
            <pc:sldMk cId="42472126" sldId="1881"/>
            <ac:picMk id="2" creationId="{46721554-C2C2-DE57-7921-E0FDE97D8F6D}"/>
          </ac:picMkLst>
        </pc:picChg>
        <pc:picChg chg="del">
          <ac:chgData name="Practicante FIC" userId="S::pfic@fiducoldex.com.co::1a0abd50-da04-4bbc-b96a-17146a48af59" providerId="AD" clId="Web-{7AC8BF23-2C26-4778-A8EB-143EF30455CF}" dt="2024-07-09T13:09:02.172" v="1"/>
          <ac:picMkLst>
            <pc:docMk/>
            <pc:sldMk cId="42472126" sldId="1881"/>
            <ac:picMk id="3" creationId="{DD58C9D2-0F55-607A-2B89-C50E7F16C5A9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08.344" v="4"/>
        <pc:sldMkLst>
          <pc:docMk/>
          <pc:sldMk cId="1479561226" sldId="1882"/>
        </pc:sldMkLst>
        <pc:picChg chg="del">
          <ac:chgData name="Practicante FIC" userId="S::pfic@fiducoldex.com.co::1a0abd50-da04-4bbc-b96a-17146a48af59" providerId="AD" clId="Web-{7AC8BF23-2C26-4778-A8EB-143EF30455CF}" dt="2024-07-09T13:09:07.860" v="3"/>
          <ac:picMkLst>
            <pc:docMk/>
            <pc:sldMk cId="1479561226" sldId="1882"/>
            <ac:picMk id="2" creationId="{092A8438-026D-36EF-28A0-A19FCA069C60}"/>
          </ac:picMkLst>
        </pc:picChg>
        <pc:picChg chg="del">
          <ac:chgData name="Practicante FIC" userId="S::pfic@fiducoldex.com.co::1a0abd50-da04-4bbc-b96a-17146a48af59" providerId="AD" clId="Web-{7AC8BF23-2C26-4778-A8EB-143EF30455CF}" dt="2024-07-09T13:09:08.344" v="4"/>
          <ac:picMkLst>
            <pc:docMk/>
            <pc:sldMk cId="1479561226" sldId="1882"/>
            <ac:picMk id="3" creationId="{6965C9AF-7042-F838-10E2-A5675A85CB8C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11.110" v="5"/>
        <pc:sldMkLst>
          <pc:docMk/>
          <pc:sldMk cId="1624330573" sldId="1883"/>
        </pc:sldMkLst>
        <pc:picChg chg="del">
          <ac:chgData name="Practicante FIC" userId="S::pfic@fiducoldex.com.co::1a0abd50-da04-4bbc-b96a-17146a48af59" providerId="AD" clId="Web-{7AC8BF23-2C26-4778-A8EB-143EF30455CF}" dt="2024-07-09T13:09:11.110" v="5"/>
          <ac:picMkLst>
            <pc:docMk/>
            <pc:sldMk cId="1624330573" sldId="1883"/>
            <ac:picMk id="2" creationId="{38145487-86AE-2CEC-469C-8049292B7A6C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12.250" v="6"/>
        <pc:sldMkLst>
          <pc:docMk/>
          <pc:sldMk cId="3471965535" sldId="1884"/>
        </pc:sldMkLst>
        <pc:picChg chg="del">
          <ac:chgData name="Practicante FIC" userId="S::pfic@fiducoldex.com.co::1a0abd50-da04-4bbc-b96a-17146a48af59" providerId="AD" clId="Web-{7AC8BF23-2C26-4778-A8EB-143EF30455CF}" dt="2024-07-09T13:09:12.250" v="6"/>
          <ac:picMkLst>
            <pc:docMk/>
            <pc:sldMk cId="3471965535" sldId="1884"/>
            <ac:picMk id="2" creationId="{A2738904-E98A-F2B3-513B-27F5EF9E7220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13.422" v="7"/>
        <pc:sldMkLst>
          <pc:docMk/>
          <pc:sldMk cId="813933709" sldId="1885"/>
        </pc:sldMkLst>
        <pc:picChg chg="del">
          <ac:chgData name="Practicante FIC" userId="S::pfic@fiducoldex.com.co::1a0abd50-da04-4bbc-b96a-17146a48af59" providerId="AD" clId="Web-{7AC8BF23-2C26-4778-A8EB-143EF30455CF}" dt="2024-07-09T13:09:13.422" v="7"/>
          <ac:picMkLst>
            <pc:docMk/>
            <pc:sldMk cId="813933709" sldId="1885"/>
            <ac:picMk id="2" creationId="{3D2A1DBC-FDA7-67F4-039D-4F6CA86B47EB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15.297" v="8"/>
        <pc:sldMkLst>
          <pc:docMk/>
          <pc:sldMk cId="359516097" sldId="1886"/>
        </pc:sldMkLst>
        <pc:picChg chg="del">
          <ac:chgData name="Practicante FIC" userId="S::pfic@fiducoldex.com.co::1a0abd50-da04-4bbc-b96a-17146a48af59" providerId="AD" clId="Web-{7AC8BF23-2C26-4778-A8EB-143EF30455CF}" dt="2024-07-09T13:09:15.297" v="8"/>
          <ac:picMkLst>
            <pc:docMk/>
            <pc:sldMk cId="359516097" sldId="1886"/>
            <ac:picMk id="2" creationId="{65ADA4A3-C6E6-F725-F666-16B3E49042B9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16.485" v="9"/>
        <pc:sldMkLst>
          <pc:docMk/>
          <pc:sldMk cId="50920579" sldId="1889"/>
        </pc:sldMkLst>
        <pc:picChg chg="del">
          <ac:chgData name="Practicante FIC" userId="S::pfic@fiducoldex.com.co::1a0abd50-da04-4bbc-b96a-17146a48af59" providerId="AD" clId="Web-{7AC8BF23-2C26-4778-A8EB-143EF30455CF}" dt="2024-07-09T13:09:16.485" v="9"/>
          <ac:picMkLst>
            <pc:docMk/>
            <pc:sldMk cId="50920579" sldId="1889"/>
            <ac:picMk id="2" creationId="{204947A6-DAC0-B5D0-6566-8C61D0CD3FA5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17.657" v="10"/>
        <pc:sldMkLst>
          <pc:docMk/>
          <pc:sldMk cId="2376974437" sldId="1890"/>
        </pc:sldMkLst>
        <pc:picChg chg="del">
          <ac:chgData name="Practicante FIC" userId="S::pfic@fiducoldex.com.co::1a0abd50-da04-4bbc-b96a-17146a48af59" providerId="AD" clId="Web-{7AC8BF23-2C26-4778-A8EB-143EF30455CF}" dt="2024-07-09T13:09:17.657" v="10"/>
          <ac:picMkLst>
            <pc:docMk/>
            <pc:sldMk cId="2376974437" sldId="1890"/>
            <ac:picMk id="2" creationId="{99552CAA-5923-1C15-B8E1-8AE2D448B26D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20.110" v="11"/>
        <pc:sldMkLst>
          <pc:docMk/>
          <pc:sldMk cId="5118332" sldId="1891"/>
        </pc:sldMkLst>
        <pc:picChg chg="del">
          <ac:chgData name="Practicante FIC" userId="S::pfic@fiducoldex.com.co::1a0abd50-da04-4bbc-b96a-17146a48af59" providerId="AD" clId="Web-{7AC8BF23-2C26-4778-A8EB-143EF30455CF}" dt="2024-07-09T13:09:20.110" v="11"/>
          <ac:picMkLst>
            <pc:docMk/>
            <pc:sldMk cId="5118332" sldId="1891"/>
            <ac:picMk id="2" creationId="{00FD9C65-136E-268E-43B2-D511C3ECDDF6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22.048" v="12"/>
        <pc:sldMkLst>
          <pc:docMk/>
          <pc:sldMk cId="17007022" sldId="1892"/>
        </pc:sldMkLst>
        <pc:picChg chg="del">
          <ac:chgData name="Practicante FIC" userId="S::pfic@fiducoldex.com.co::1a0abd50-da04-4bbc-b96a-17146a48af59" providerId="AD" clId="Web-{7AC8BF23-2C26-4778-A8EB-143EF30455CF}" dt="2024-07-09T13:09:22.048" v="12"/>
          <ac:picMkLst>
            <pc:docMk/>
            <pc:sldMk cId="17007022" sldId="1892"/>
            <ac:picMk id="2" creationId="{BA870FAB-939E-A00E-E134-952213F11E32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23.079" v="13"/>
        <pc:sldMkLst>
          <pc:docMk/>
          <pc:sldMk cId="1531750431" sldId="1893"/>
        </pc:sldMkLst>
        <pc:picChg chg="del">
          <ac:chgData name="Practicante FIC" userId="S::pfic@fiducoldex.com.co::1a0abd50-da04-4bbc-b96a-17146a48af59" providerId="AD" clId="Web-{7AC8BF23-2C26-4778-A8EB-143EF30455CF}" dt="2024-07-09T13:09:23.079" v="13"/>
          <ac:picMkLst>
            <pc:docMk/>
            <pc:sldMk cId="1531750431" sldId="1893"/>
            <ac:picMk id="2" creationId="{7425CC91-8D41-451D-5A70-F189863EA92B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24.407" v="14"/>
        <pc:sldMkLst>
          <pc:docMk/>
          <pc:sldMk cId="896085243" sldId="1894"/>
        </pc:sldMkLst>
        <pc:picChg chg="del">
          <ac:chgData name="Practicante FIC" userId="S::pfic@fiducoldex.com.co::1a0abd50-da04-4bbc-b96a-17146a48af59" providerId="AD" clId="Web-{7AC8BF23-2C26-4778-A8EB-143EF30455CF}" dt="2024-07-09T13:09:24.407" v="14"/>
          <ac:picMkLst>
            <pc:docMk/>
            <pc:sldMk cId="896085243" sldId="1894"/>
            <ac:picMk id="2" creationId="{112E6FF9-1B71-193C-5D46-FD088E250566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41.923" v="21"/>
        <pc:sldMkLst>
          <pc:docMk/>
          <pc:sldMk cId="1611479927" sldId="1920"/>
        </pc:sldMkLst>
        <pc:picChg chg="del">
          <ac:chgData name="Practicante FIC" userId="S::pfic@fiducoldex.com.co::1a0abd50-da04-4bbc-b96a-17146a48af59" providerId="AD" clId="Web-{7AC8BF23-2C26-4778-A8EB-143EF30455CF}" dt="2024-07-09T13:09:41.923" v="21"/>
          <ac:picMkLst>
            <pc:docMk/>
            <pc:sldMk cId="1611479927" sldId="1920"/>
            <ac:picMk id="4" creationId="{C139B834-88D6-6EDD-7F20-1B0A770FF164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29.470" v="16"/>
        <pc:sldMkLst>
          <pc:docMk/>
          <pc:sldMk cId="3576652191" sldId="1922"/>
        </pc:sldMkLst>
        <pc:picChg chg="del">
          <ac:chgData name="Practicante FIC" userId="S::pfic@fiducoldex.com.co::1a0abd50-da04-4bbc-b96a-17146a48af59" providerId="AD" clId="Web-{7AC8BF23-2C26-4778-A8EB-143EF30455CF}" dt="2024-07-09T13:09:29.032" v="15"/>
          <ac:picMkLst>
            <pc:docMk/>
            <pc:sldMk cId="3576652191" sldId="1922"/>
            <ac:picMk id="2" creationId="{932F9A43-3A58-33DA-19D6-60083F14A8B6}"/>
          </ac:picMkLst>
        </pc:picChg>
        <pc:picChg chg="del">
          <ac:chgData name="Practicante FIC" userId="S::pfic@fiducoldex.com.co::1a0abd50-da04-4bbc-b96a-17146a48af59" providerId="AD" clId="Web-{7AC8BF23-2C26-4778-A8EB-143EF30455CF}" dt="2024-07-09T13:09:29.470" v="16"/>
          <ac:picMkLst>
            <pc:docMk/>
            <pc:sldMk cId="3576652191" sldId="1922"/>
            <ac:picMk id="3" creationId="{95CE2410-9D40-245A-7474-C1E438F67966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8:54.406" v="0"/>
        <pc:sldMkLst>
          <pc:docMk/>
          <pc:sldMk cId="2887490772" sldId="11749"/>
        </pc:sldMkLst>
        <pc:picChg chg="del">
          <ac:chgData name="Practicante FIC" userId="S::pfic@fiducoldex.com.co::1a0abd50-da04-4bbc-b96a-17146a48af59" providerId="AD" clId="Web-{7AC8BF23-2C26-4778-A8EB-143EF30455CF}" dt="2024-07-09T13:08:54.406" v="0"/>
          <ac:picMkLst>
            <pc:docMk/>
            <pc:sldMk cId="2887490772" sldId="11749"/>
            <ac:picMk id="2" creationId="{49E1CA52-BBA0-62F7-46D3-80CF7F7B706A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40.329" v="20"/>
        <pc:sldMkLst>
          <pc:docMk/>
          <pc:sldMk cId="2359230189" sldId="11750"/>
        </pc:sldMkLst>
        <pc:picChg chg="del">
          <ac:chgData name="Practicante FIC" userId="S::pfic@fiducoldex.com.co::1a0abd50-da04-4bbc-b96a-17146a48af59" providerId="AD" clId="Web-{7AC8BF23-2C26-4778-A8EB-143EF30455CF}" dt="2024-07-09T13:09:40.329" v="20"/>
          <ac:picMkLst>
            <pc:docMk/>
            <pc:sldMk cId="2359230189" sldId="11750"/>
            <ac:picMk id="4" creationId="{5CA99E0B-64A6-EDC7-6869-4DC3487BC4FB}"/>
          </ac:picMkLst>
        </pc:picChg>
      </pc:sldChg>
      <pc:sldChg chg="delSp">
        <pc:chgData name="Practicante FIC" userId="S::pfic@fiducoldex.com.co::1a0abd50-da04-4bbc-b96a-17146a48af59" providerId="AD" clId="Web-{7AC8BF23-2C26-4778-A8EB-143EF30455CF}" dt="2024-07-09T13:09:32.860" v="17"/>
        <pc:sldMkLst>
          <pc:docMk/>
          <pc:sldMk cId="3269531673" sldId="11751"/>
        </pc:sldMkLst>
        <pc:picChg chg="del">
          <ac:chgData name="Practicante FIC" userId="S::pfic@fiducoldex.com.co::1a0abd50-da04-4bbc-b96a-17146a48af59" providerId="AD" clId="Web-{7AC8BF23-2C26-4778-A8EB-143EF30455CF}" dt="2024-07-09T13:09:32.860" v="17"/>
          <ac:picMkLst>
            <pc:docMk/>
            <pc:sldMk cId="3269531673" sldId="11751"/>
            <ac:picMk id="3" creationId="{6CB576D9-CF07-B3EC-3F57-ED2FB1EB2BA7}"/>
          </ac:picMkLst>
        </pc:picChg>
      </pc:sldChg>
      <pc:sldChg chg="delSp del">
        <pc:chgData name="Practicante FIC" userId="S::pfic@fiducoldex.com.co::1a0abd50-da04-4bbc-b96a-17146a48af59" providerId="AD" clId="Web-{7AC8BF23-2C26-4778-A8EB-143EF30455CF}" dt="2024-07-09T13:09:38.751" v="19"/>
        <pc:sldMkLst>
          <pc:docMk/>
          <pc:sldMk cId="1873190417" sldId="11752"/>
        </pc:sldMkLst>
        <pc:picChg chg="del">
          <ac:chgData name="Practicante FIC" userId="S::pfic@fiducoldex.com.co::1a0abd50-da04-4bbc-b96a-17146a48af59" providerId="AD" clId="Web-{7AC8BF23-2C26-4778-A8EB-143EF30455CF}" dt="2024-07-09T13:09:38.751" v="19"/>
          <ac:picMkLst>
            <pc:docMk/>
            <pc:sldMk cId="1873190417" sldId="11752"/>
            <ac:picMk id="4" creationId="{786ED596-8293-6F21-F763-E33C4EB02C48}"/>
          </ac:picMkLst>
        </pc:picChg>
      </pc:sldChg>
    </pc:docChg>
  </pc:docChgLst>
  <pc:docChgLst>
    <pc:chgData name="Practicante FIC" userId="S::pfic@fiducoldex.com.co::1a0abd50-da04-4bbc-b96a-17146a48af59" providerId="AD" clId="Web-{3297EF0E-3880-4C6A-A266-A05082B4791E}"/>
    <pc:docChg chg="modSld">
      <pc:chgData name="Practicante FIC" userId="S::pfic@fiducoldex.com.co::1a0abd50-da04-4bbc-b96a-17146a48af59" providerId="AD" clId="Web-{3297EF0E-3880-4C6A-A266-A05082B4791E}" dt="2024-06-11T16:59:14.621" v="26"/>
      <pc:docMkLst>
        <pc:docMk/>
      </pc:docMkLst>
      <pc:sldChg chg="addSp delSp modSp">
        <pc:chgData name="Practicante FIC" userId="S::pfic@fiducoldex.com.co::1a0abd50-da04-4bbc-b96a-17146a48af59" providerId="AD" clId="Web-{3297EF0E-3880-4C6A-A266-A05082B4791E}" dt="2024-06-11T16:59:14.621" v="26"/>
        <pc:sldMkLst>
          <pc:docMk/>
          <pc:sldMk cId="1611479927" sldId="1920"/>
        </pc:sldMkLst>
        <pc:graphicFrameChg chg="add del mod">
          <ac:chgData name="Practicante FIC" userId="S::pfic@fiducoldex.com.co::1a0abd50-da04-4bbc-b96a-17146a48af59" providerId="AD" clId="Web-{3297EF0E-3880-4C6A-A266-A05082B4791E}" dt="2024-06-11T16:56:55.430" v="1"/>
          <ac:graphicFrameMkLst>
            <pc:docMk/>
            <pc:sldMk cId="1611479927" sldId="1920"/>
            <ac:graphicFrameMk id="5" creationId="{36B756B1-5AF5-A632-EC96-C8E3F88AF926}"/>
          </ac:graphicFrameMkLst>
        </pc:graphicFrameChg>
        <pc:graphicFrameChg chg="add del mod">
          <ac:chgData name="Practicante FIC" userId="S::pfic@fiducoldex.com.co::1a0abd50-da04-4bbc-b96a-17146a48af59" providerId="AD" clId="Web-{3297EF0E-3880-4C6A-A266-A05082B4791E}" dt="2024-06-11T16:57:08.086" v="3"/>
          <ac:graphicFrameMkLst>
            <pc:docMk/>
            <pc:sldMk cId="1611479927" sldId="1920"/>
            <ac:graphicFrameMk id="7" creationId="{A5507AC6-DEC7-9BAC-9BC0-BA0F3F82C1F5}"/>
          </ac:graphicFrameMkLst>
        </pc:graphicFrameChg>
        <pc:graphicFrameChg chg="add del mod">
          <ac:chgData name="Practicante FIC" userId="S::pfic@fiducoldex.com.co::1a0abd50-da04-4bbc-b96a-17146a48af59" providerId="AD" clId="Web-{3297EF0E-3880-4C6A-A266-A05082B4791E}" dt="2024-06-11T16:57:31.478" v="7"/>
          <ac:graphicFrameMkLst>
            <pc:docMk/>
            <pc:sldMk cId="1611479927" sldId="1920"/>
            <ac:graphicFrameMk id="9" creationId="{723D867E-8BF4-9E1E-EA2B-F75D5ABFEDA1}"/>
          </ac:graphicFrameMkLst>
        </pc:graphicFrameChg>
        <pc:graphicFrameChg chg="add del mod">
          <ac:chgData name="Practicante FIC" userId="S::pfic@fiducoldex.com.co::1a0abd50-da04-4bbc-b96a-17146a48af59" providerId="AD" clId="Web-{3297EF0E-3880-4C6A-A266-A05082B4791E}" dt="2024-06-11T16:57:25.352" v="6"/>
          <ac:graphicFrameMkLst>
            <pc:docMk/>
            <pc:sldMk cId="1611479927" sldId="1920"/>
            <ac:graphicFrameMk id="11" creationId="{73AB787D-DD7C-18AB-5CB2-5DFE60DCC627}"/>
          </ac:graphicFrameMkLst>
        </pc:graphicFrameChg>
        <pc:graphicFrameChg chg="add del mod">
          <ac:chgData name="Practicante FIC" userId="S::pfic@fiducoldex.com.co::1a0abd50-da04-4bbc-b96a-17146a48af59" providerId="AD" clId="Web-{3297EF0E-3880-4C6A-A266-A05082B4791E}" dt="2024-06-11T16:57:51.900" v="9"/>
          <ac:graphicFrameMkLst>
            <pc:docMk/>
            <pc:sldMk cId="1611479927" sldId="1920"/>
            <ac:graphicFrameMk id="13" creationId="{1E09E9AB-0392-C35B-C1F8-B9CA05A9730B}"/>
          </ac:graphicFrameMkLst>
        </pc:graphicFrameChg>
        <pc:graphicFrameChg chg="add del mod modGraphic">
          <ac:chgData name="Practicante FIC" userId="S::pfic@fiducoldex.com.co::1a0abd50-da04-4bbc-b96a-17146a48af59" providerId="AD" clId="Web-{3297EF0E-3880-4C6A-A266-A05082B4791E}" dt="2024-06-11T16:58:49.558" v="22"/>
          <ac:graphicFrameMkLst>
            <pc:docMk/>
            <pc:sldMk cId="1611479927" sldId="1920"/>
            <ac:graphicFrameMk id="21" creationId="{C8887D0A-D47A-9DF2-3F61-315D06E30510}"/>
          </ac:graphicFrameMkLst>
        </pc:graphicFrameChg>
        <pc:graphicFrameChg chg="add del mod">
          <ac:chgData name="Practicante FIC" userId="S::pfic@fiducoldex.com.co::1a0abd50-da04-4bbc-b96a-17146a48af59" providerId="AD" clId="Web-{3297EF0E-3880-4C6A-A266-A05082B4791E}" dt="2024-06-11T16:58:58.292" v="24"/>
          <ac:graphicFrameMkLst>
            <pc:docMk/>
            <pc:sldMk cId="1611479927" sldId="1920"/>
            <ac:graphicFrameMk id="23" creationId="{9D931310-1EC5-DA2E-5085-B0EB4C4A70AE}"/>
          </ac:graphicFrameMkLst>
        </pc:graphicFrameChg>
        <pc:graphicFrameChg chg="add del mod">
          <ac:chgData name="Practicante FIC" userId="S::pfic@fiducoldex.com.co::1a0abd50-da04-4bbc-b96a-17146a48af59" providerId="AD" clId="Web-{3297EF0E-3880-4C6A-A266-A05082B4791E}" dt="2024-06-11T16:59:14.621" v="26"/>
          <ac:graphicFrameMkLst>
            <pc:docMk/>
            <pc:sldMk cId="1611479927" sldId="1920"/>
            <ac:graphicFrameMk id="25" creationId="{81ACD797-0EDA-51D2-22DF-0E7BA68D62FE}"/>
          </ac:graphicFrameMkLst>
        </pc:graphicFrameChg>
        <pc:picChg chg="add mod">
          <ac:chgData name="Practicante FIC" userId="S::pfic@fiducoldex.com.co::1a0abd50-da04-4bbc-b96a-17146a48af59" providerId="AD" clId="Web-{3297EF0E-3880-4C6A-A266-A05082B4791E}" dt="2024-06-11T16:58:13.479" v="12" actId="1076"/>
          <ac:picMkLst>
            <pc:docMk/>
            <pc:sldMk cId="1611479927" sldId="1920"/>
            <ac:picMk id="14" creationId="{6904DBD5-ED50-D0AF-EE7F-ECFA1592D0E8}"/>
          </ac:picMkLst>
        </pc:picChg>
        <pc:picChg chg="add mod">
          <ac:chgData name="Practicante FIC" userId="S::pfic@fiducoldex.com.co::1a0abd50-da04-4bbc-b96a-17146a48af59" providerId="AD" clId="Web-{3297EF0E-3880-4C6A-A266-A05082B4791E}" dt="2024-06-11T16:58:28.620" v="18" actId="14100"/>
          <ac:picMkLst>
            <pc:docMk/>
            <pc:sldMk cId="1611479927" sldId="1920"/>
            <ac:picMk id="19" creationId="{C8873782-578C-9634-DCC7-CA65C57C58F2}"/>
          </ac:picMkLst>
        </pc:picChg>
      </pc:sldChg>
    </pc:docChg>
  </pc:docChgLst>
  <pc:docChgLst>
    <pc:chgData name="Practicante FIC" userId="1a0abd50-da04-4bbc-b96a-17146a48af59" providerId="ADAL" clId="{4A146093-4EF3-4505-B696-663E3B34C9C6}"/>
    <pc:docChg chg="undo custSel addSld delSld modSld">
      <pc:chgData name="Practicante FIC" userId="1a0abd50-da04-4bbc-b96a-17146a48af59" providerId="ADAL" clId="{4A146093-4EF3-4505-B696-663E3B34C9C6}" dt="2024-06-11T21:12:36.091" v="75" actId="478"/>
      <pc:docMkLst>
        <pc:docMk/>
      </pc:docMkLst>
      <pc:sldChg chg="addSp delSp modSp mod">
        <pc:chgData name="Practicante FIC" userId="1a0abd50-da04-4bbc-b96a-17146a48af59" providerId="ADAL" clId="{4A146093-4EF3-4505-B696-663E3B34C9C6}" dt="2024-06-11T21:12:33.703" v="73" actId="20577"/>
        <pc:sldMkLst>
          <pc:docMk/>
          <pc:sldMk cId="1611479927" sldId="1920"/>
        </pc:sldMkLst>
        <pc:spChg chg="mod">
          <ac:chgData name="Practicante FIC" userId="1a0abd50-da04-4bbc-b96a-17146a48af59" providerId="ADAL" clId="{4A146093-4EF3-4505-B696-663E3B34C9C6}" dt="2024-06-11T21:12:33.703" v="73" actId="20577"/>
          <ac:spMkLst>
            <pc:docMk/>
            <pc:sldMk cId="1611479927" sldId="1920"/>
            <ac:spMk id="3" creationId="{557A0487-8065-4637-B580-A81E8D4DCFE8}"/>
          </ac:spMkLst>
        </pc:spChg>
        <pc:spChg chg="mod">
          <ac:chgData name="Practicante FIC" userId="1a0abd50-da04-4bbc-b96a-17146a48af59" providerId="ADAL" clId="{4A146093-4EF3-4505-B696-663E3B34C9C6}" dt="2024-06-11T17:02:21.020" v="51" actId="1076"/>
          <ac:spMkLst>
            <pc:docMk/>
            <pc:sldMk cId="1611479927" sldId="1920"/>
            <ac:spMk id="49" creationId="{00FCEF91-0533-4BF1-A63B-F84211C6357D}"/>
          </ac:spMkLst>
        </pc:spChg>
        <pc:grpChg chg="mod">
          <ac:chgData name="Practicante FIC" userId="1a0abd50-da04-4bbc-b96a-17146a48af59" providerId="ADAL" clId="{4A146093-4EF3-4505-B696-663E3B34C9C6}" dt="2024-06-11T17:01:20.942" v="42" actId="1076"/>
          <ac:grpSpMkLst>
            <pc:docMk/>
            <pc:sldMk cId="1611479927" sldId="1920"/>
            <ac:grpSpMk id="15" creationId="{7705FB36-D02D-4C1A-9528-5AF690DE3CD4}"/>
          </ac:grpSpMkLst>
        </pc:grpChg>
        <pc:picChg chg="add del mod">
          <ac:chgData name="Practicante FIC" userId="1a0abd50-da04-4bbc-b96a-17146a48af59" providerId="ADAL" clId="{4A146093-4EF3-4505-B696-663E3B34C9C6}" dt="2024-06-11T21:12:32.230" v="70" actId="478"/>
          <ac:picMkLst>
            <pc:docMk/>
            <pc:sldMk cId="1611479927" sldId="1920"/>
            <ac:picMk id="4" creationId="{E62C9D4C-6AC7-3A00-B22E-A3045D7E4B57}"/>
          </ac:picMkLst>
        </pc:picChg>
        <pc:picChg chg="add del mod">
          <ac:chgData name="Practicante FIC" userId="1a0abd50-da04-4bbc-b96a-17146a48af59" providerId="ADAL" clId="{4A146093-4EF3-4505-B696-663E3B34C9C6}" dt="2024-06-11T21:12:31.853" v="69" actId="478"/>
          <ac:picMkLst>
            <pc:docMk/>
            <pc:sldMk cId="1611479927" sldId="1920"/>
            <ac:picMk id="5" creationId="{C91C0922-7E78-ED78-22FF-A877E0BC262C}"/>
          </ac:picMkLst>
        </pc:picChg>
        <pc:picChg chg="add mod">
          <ac:chgData name="Practicante FIC" userId="1a0abd50-da04-4bbc-b96a-17146a48af59" providerId="ADAL" clId="{4A146093-4EF3-4505-B696-663E3B34C9C6}" dt="2024-06-11T21:08:07.350" v="66" actId="571"/>
          <ac:picMkLst>
            <pc:docMk/>
            <pc:sldMk cId="1611479927" sldId="1920"/>
            <ac:picMk id="6" creationId="{7E3DAD2A-D1A4-6436-3F26-106D3999CE05}"/>
          </ac:picMkLst>
        </pc:picChg>
        <pc:picChg chg="add mod">
          <ac:chgData name="Practicante FIC" userId="1a0abd50-da04-4bbc-b96a-17146a48af59" providerId="ADAL" clId="{4A146093-4EF3-4505-B696-663E3B34C9C6}" dt="2024-06-11T21:08:07.350" v="66" actId="571"/>
          <ac:picMkLst>
            <pc:docMk/>
            <pc:sldMk cId="1611479927" sldId="1920"/>
            <ac:picMk id="7" creationId="{4000324A-10A7-DCF5-5EC6-7255141FA183}"/>
          </ac:picMkLst>
        </pc:picChg>
        <pc:picChg chg="del mod">
          <ac:chgData name="Practicante FIC" userId="1a0abd50-da04-4bbc-b96a-17146a48af59" providerId="ADAL" clId="{4A146093-4EF3-4505-B696-663E3B34C9C6}" dt="2024-06-11T21:12:32.645" v="71" actId="478"/>
          <ac:picMkLst>
            <pc:docMk/>
            <pc:sldMk cId="1611479927" sldId="1920"/>
            <ac:picMk id="14" creationId="{6904DBD5-ED50-D0AF-EE7F-ECFA1592D0E8}"/>
          </ac:picMkLst>
        </pc:picChg>
        <pc:picChg chg="del">
          <ac:chgData name="Practicante FIC" userId="1a0abd50-da04-4bbc-b96a-17146a48af59" providerId="ADAL" clId="{4A146093-4EF3-4505-B696-663E3B34C9C6}" dt="2024-06-11T21:12:32.981" v="72" actId="478"/>
          <ac:picMkLst>
            <pc:docMk/>
            <pc:sldMk cId="1611479927" sldId="1920"/>
            <ac:picMk id="19" creationId="{C8873782-578C-9634-DCC7-CA65C57C58F2}"/>
          </ac:picMkLst>
        </pc:picChg>
      </pc:sldChg>
      <pc:sldChg chg="addSp delSp modSp del mod">
        <pc:chgData name="Practicante FIC" userId="1a0abd50-da04-4bbc-b96a-17146a48af59" providerId="ADAL" clId="{4A146093-4EF3-4505-B696-663E3B34C9C6}" dt="2024-06-11T21:12:34.632" v="74" actId="47"/>
        <pc:sldMkLst>
          <pc:docMk/>
          <pc:sldMk cId="1641680488" sldId="1921"/>
        </pc:sldMkLst>
        <pc:picChg chg="add del mod">
          <ac:chgData name="Practicante FIC" userId="1a0abd50-da04-4bbc-b96a-17146a48af59" providerId="ADAL" clId="{4A146093-4EF3-4505-B696-663E3B34C9C6}" dt="2024-06-11T17:16:37.127" v="59" actId="478"/>
          <ac:picMkLst>
            <pc:docMk/>
            <pc:sldMk cId="1641680488" sldId="1921"/>
            <ac:picMk id="4" creationId="{0CD59B87-A215-168C-AD25-989A92ABF5C2}"/>
          </ac:picMkLst>
        </pc:picChg>
        <pc:picChg chg="add del mod">
          <ac:chgData name="Practicante FIC" userId="1a0abd50-da04-4bbc-b96a-17146a48af59" providerId="ADAL" clId="{4A146093-4EF3-4505-B696-663E3B34C9C6}" dt="2024-06-11T17:09:12.089" v="58" actId="478"/>
          <ac:picMkLst>
            <pc:docMk/>
            <pc:sldMk cId="1641680488" sldId="1921"/>
            <ac:picMk id="5" creationId="{84474B2E-118A-FCC3-4127-D33E9831ECA0}"/>
          </ac:picMkLst>
        </pc:picChg>
        <pc:picChg chg="add del mod">
          <ac:chgData name="Practicante FIC" userId="1a0abd50-da04-4bbc-b96a-17146a48af59" providerId="ADAL" clId="{4A146093-4EF3-4505-B696-663E3B34C9C6}" dt="2024-06-11T21:10:23.303" v="68" actId="21"/>
          <ac:picMkLst>
            <pc:docMk/>
            <pc:sldMk cId="1641680488" sldId="1921"/>
            <ac:picMk id="6" creationId="{7DA32361-FF94-7810-8201-FC00212AD108}"/>
          </ac:picMkLst>
        </pc:picChg>
      </pc:sldChg>
      <pc:sldChg chg="addSp delSp add mod">
        <pc:chgData name="Practicante FIC" userId="1a0abd50-da04-4bbc-b96a-17146a48af59" providerId="ADAL" clId="{4A146093-4EF3-4505-B696-663E3B34C9C6}" dt="2024-06-11T21:12:36.091" v="75" actId="478"/>
        <pc:sldMkLst>
          <pc:docMk/>
          <pc:sldMk cId="2359230189" sldId="11750"/>
        </pc:sldMkLst>
        <pc:picChg chg="add del">
          <ac:chgData name="Practicante FIC" userId="1a0abd50-da04-4bbc-b96a-17146a48af59" providerId="ADAL" clId="{4A146093-4EF3-4505-B696-663E3B34C9C6}" dt="2024-06-11T21:12:36.091" v="75" actId="478"/>
          <ac:picMkLst>
            <pc:docMk/>
            <pc:sldMk cId="2359230189" sldId="11750"/>
            <ac:picMk id="4" creationId="{8E808F2A-7FF2-CEDF-3DB9-20D1EB3410C3}"/>
          </ac:picMkLst>
        </pc:picChg>
        <pc:picChg chg="del">
          <ac:chgData name="Practicante FIC" userId="1a0abd50-da04-4bbc-b96a-17146a48af59" providerId="ADAL" clId="{4A146093-4EF3-4505-B696-663E3B34C9C6}" dt="2024-06-11T17:17:51.157" v="63" actId="478"/>
          <ac:picMkLst>
            <pc:docMk/>
            <pc:sldMk cId="2359230189" sldId="11750"/>
            <ac:picMk id="6" creationId="{7DA32361-FF94-7810-8201-FC00212AD108}"/>
          </ac:picMkLst>
        </pc:picChg>
      </pc:sldChg>
    </pc:docChg>
  </pc:docChgLst>
  <pc:docChgLst>
    <pc:chgData clId="Web-{6B688A04-D563-41C5-8C1D-4F111ED42F2A}"/>
    <pc:docChg chg="modSld">
      <pc:chgData name="" userId="" providerId="" clId="Web-{6B688A04-D563-41C5-8C1D-4F111ED42F2A}" dt="2024-07-02T17:18:28.721" v="0"/>
      <pc:docMkLst>
        <pc:docMk/>
      </pc:docMkLst>
      <pc:sldChg chg="delSp">
        <pc:chgData name="" userId="" providerId="" clId="Web-{6B688A04-D563-41C5-8C1D-4F111ED42F2A}" dt="2024-07-02T17:18:28.721" v="0"/>
        <pc:sldMkLst>
          <pc:docMk/>
          <pc:sldMk cId="2887490772" sldId="11749"/>
        </pc:sldMkLst>
        <pc:picChg chg="del">
          <ac:chgData name="" userId="" providerId="" clId="Web-{6B688A04-D563-41C5-8C1D-4F111ED42F2A}" dt="2024-07-02T17:18:28.721" v="0"/>
          <ac:picMkLst>
            <pc:docMk/>
            <pc:sldMk cId="2887490772" sldId="11749"/>
            <ac:picMk id="4" creationId="{BFADD90F-71E4-711D-6C6C-DBCBCE5B6C42}"/>
          </ac:picMkLst>
        </pc:picChg>
      </pc:sldChg>
    </pc:docChg>
  </pc:docChgLst>
  <pc:docChgLst>
    <pc:chgData name="Practicante FIC" userId="S::pfic@fiducoldex.com.co::1a0abd50-da04-4bbc-b96a-17146a48af59" providerId="AD" clId="Web-{5992121A-B01B-48D7-9484-077620464961}"/>
    <pc:docChg chg="modSld">
      <pc:chgData name="Practicante FIC" userId="S::pfic@fiducoldex.com.co::1a0abd50-da04-4bbc-b96a-17146a48af59" providerId="AD" clId="Web-{5992121A-B01B-48D7-9484-077620464961}" dt="2024-07-08T19:53:49.359" v="7" actId="20577"/>
      <pc:docMkLst>
        <pc:docMk/>
      </pc:docMkLst>
      <pc:sldChg chg="addSp modSp">
        <pc:chgData name="Practicante FIC" userId="S::pfic@fiducoldex.com.co::1a0abd50-da04-4bbc-b96a-17146a48af59" providerId="AD" clId="Web-{5992121A-B01B-48D7-9484-077620464961}" dt="2024-07-08T19:53:21.436" v="1" actId="1076"/>
        <pc:sldMkLst>
          <pc:docMk/>
          <pc:sldMk cId="3576652191" sldId="1922"/>
        </pc:sldMkLst>
        <pc:picChg chg="add mod">
          <ac:chgData name="Practicante FIC" userId="S::pfic@fiducoldex.com.co::1a0abd50-da04-4bbc-b96a-17146a48af59" providerId="AD" clId="Web-{5992121A-B01B-48D7-9484-077620464961}" dt="2024-07-08T19:53:21.436" v="1" actId="1076"/>
          <ac:picMkLst>
            <pc:docMk/>
            <pc:sldMk cId="3576652191" sldId="1922"/>
            <ac:picMk id="2" creationId="{932F9A43-3A58-33DA-19D6-60083F14A8B6}"/>
          </ac:picMkLst>
        </pc:picChg>
      </pc:sldChg>
      <pc:sldChg chg="modSp">
        <pc:chgData name="Practicante FIC" userId="S::pfic@fiducoldex.com.co::1a0abd50-da04-4bbc-b96a-17146a48af59" providerId="AD" clId="Web-{5992121A-B01B-48D7-9484-077620464961}" dt="2024-07-08T19:53:49.359" v="7" actId="20577"/>
        <pc:sldMkLst>
          <pc:docMk/>
          <pc:sldMk cId="802325292" sldId="11747"/>
        </pc:sldMkLst>
        <pc:spChg chg="mod">
          <ac:chgData name="Practicante FIC" userId="S::pfic@fiducoldex.com.co::1a0abd50-da04-4bbc-b96a-17146a48af59" providerId="AD" clId="Web-{5992121A-B01B-48D7-9484-077620464961}" dt="2024-07-08T19:53:49.359" v="7" actId="20577"/>
          <ac:spMkLst>
            <pc:docMk/>
            <pc:sldMk cId="802325292" sldId="11747"/>
            <ac:spMk id="2" creationId="{D0F4A9E6-E980-8D75-9B86-55708E85FCE9}"/>
          </ac:spMkLst>
        </pc:spChg>
      </pc:sldChg>
    </pc:docChg>
  </pc:docChgLst>
  <pc:docChgLst>
    <pc:chgData name="Steven Marín Gómez" userId="S::smarin@fiducoldex.com.co::5d123ff7-ac34-463e-a09c-5c8071530a77" providerId="AD" clId="Web-{17910962-6E02-2DC4-87A2-CAE0F5B87F3E}"/>
    <pc:docChg chg="modSld">
      <pc:chgData name="Steven Marín Gómez" userId="S::smarin@fiducoldex.com.co::5d123ff7-ac34-463e-a09c-5c8071530a77" providerId="AD" clId="Web-{17910962-6E02-2DC4-87A2-CAE0F5B87F3E}" dt="2024-07-09T20:50:31.509" v="22" actId="14100"/>
      <pc:docMkLst>
        <pc:docMk/>
      </pc:docMkLst>
      <pc:sldChg chg="addSp modSp">
        <pc:chgData name="Steven Marín Gómez" userId="S::smarin@fiducoldex.com.co::5d123ff7-ac34-463e-a09c-5c8071530a77" providerId="AD" clId="Web-{17910962-6E02-2DC4-87A2-CAE0F5B87F3E}" dt="2024-07-09T20:49:44.538" v="18" actId="14100"/>
        <pc:sldMkLst>
          <pc:docMk/>
          <pc:sldMk cId="42472126" sldId="1881"/>
        </pc:sldMkLst>
        <pc:picChg chg="add mod">
          <ac:chgData name="Steven Marín Gómez" userId="S::smarin@fiducoldex.com.co::5d123ff7-ac34-463e-a09c-5c8071530a77" providerId="AD" clId="Web-{17910962-6E02-2DC4-87A2-CAE0F5B87F3E}" dt="2024-07-09T20:46:48.705" v="8" actId="14100"/>
          <ac:picMkLst>
            <pc:docMk/>
            <pc:sldMk cId="42472126" sldId="1881"/>
            <ac:picMk id="2" creationId="{CE3F6E51-B674-3A0E-0FB3-85D14517F8AE}"/>
          </ac:picMkLst>
        </pc:picChg>
        <pc:picChg chg="add mod">
          <ac:chgData name="Steven Marín Gómez" userId="S::smarin@fiducoldex.com.co::5d123ff7-ac34-463e-a09c-5c8071530a77" providerId="AD" clId="Web-{17910962-6E02-2DC4-87A2-CAE0F5B87F3E}" dt="2024-07-09T20:49:44.538" v="18" actId="14100"/>
          <ac:picMkLst>
            <pc:docMk/>
            <pc:sldMk cId="42472126" sldId="1881"/>
            <ac:picMk id="3" creationId="{BC401451-C019-A8FE-0C26-E93D09F51126}"/>
          </ac:picMkLst>
        </pc:picChg>
      </pc:sldChg>
      <pc:sldChg chg="addSp delSp modSp">
        <pc:chgData name="Steven Marín Gómez" userId="S::smarin@fiducoldex.com.co::5d123ff7-ac34-463e-a09c-5c8071530a77" providerId="AD" clId="Web-{17910962-6E02-2DC4-87A2-CAE0F5B87F3E}" dt="2024-07-09T20:50:31.509" v="22" actId="14100"/>
        <pc:sldMkLst>
          <pc:docMk/>
          <pc:sldMk cId="1479561226" sldId="1882"/>
        </pc:sldMkLst>
        <pc:graphicFrameChg chg="add del mod">
          <ac:chgData name="Steven Marín Gómez" userId="S::smarin@fiducoldex.com.co::5d123ff7-ac34-463e-a09c-5c8071530a77" providerId="AD" clId="Web-{17910962-6E02-2DC4-87A2-CAE0F5B87F3E}" dt="2024-07-09T20:47:52.160" v="10"/>
          <ac:graphicFrameMkLst>
            <pc:docMk/>
            <pc:sldMk cId="1479561226" sldId="1882"/>
            <ac:graphicFrameMk id="3" creationId="{ACC1EFDA-3182-E9D5-7A3D-8509251CF86C}"/>
          </ac:graphicFrameMkLst>
        </pc:graphicFrameChg>
        <pc:picChg chg="add mod">
          <ac:chgData name="Steven Marín Gómez" userId="S::smarin@fiducoldex.com.co::5d123ff7-ac34-463e-a09c-5c8071530a77" providerId="AD" clId="Web-{17910962-6E02-2DC4-87A2-CAE0F5B87F3E}" dt="2024-07-09T20:48:02.348" v="13" actId="14100"/>
          <ac:picMkLst>
            <pc:docMk/>
            <pc:sldMk cId="1479561226" sldId="1882"/>
            <ac:picMk id="4" creationId="{DF11B812-7D32-10FA-876E-66B1B34C031B}"/>
          </ac:picMkLst>
        </pc:picChg>
        <pc:picChg chg="add mod">
          <ac:chgData name="Steven Marín Gómez" userId="S::smarin@fiducoldex.com.co::5d123ff7-ac34-463e-a09c-5c8071530a77" providerId="AD" clId="Web-{17910962-6E02-2DC4-87A2-CAE0F5B87F3E}" dt="2024-07-09T20:50:31.509" v="22" actId="14100"/>
          <ac:picMkLst>
            <pc:docMk/>
            <pc:sldMk cId="1479561226" sldId="1882"/>
            <ac:picMk id="5" creationId="{361953D9-6E0B-C572-B351-8B4EB67BA0E2}"/>
          </ac:picMkLst>
        </pc:picChg>
      </pc:sldChg>
      <pc:sldChg chg="addSp modSp">
        <pc:chgData name="Steven Marín Gómez" userId="S::smarin@fiducoldex.com.co::5d123ff7-ac34-463e-a09c-5c8071530a77" providerId="AD" clId="Web-{17910962-6E02-2DC4-87A2-CAE0F5B87F3E}" dt="2024-07-09T20:45:44.312" v="3" actId="14100"/>
        <pc:sldMkLst>
          <pc:docMk/>
          <pc:sldMk cId="2887490772" sldId="11749"/>
        </pc:sldMkLst>
        <pc:picChg chg="add mod">
          <ac:chgData name="Steven Marín Gómez" userId="S::smarin@fiducoldex.com.co::5d123ff7-ac34-463e-a09c-5c8071530a77" providerId="AD" clId="Web-{17910962-6E02-2DC4-87A2-CAE0F5B87F3E}" dt="2024-07-09T20:45:44.312" v="3" actId="14100"/>
          <ac:picMkLst>
            <pc:docMk/>
            <pc:sldMk cId="2887490772" sldId="11749"/>
            <ac:picMk id="2" creationId="{3673E881-C824-29CC-996C-7CBAE7480A6D}"/>
          </ac:picMkLst>
        </pc:picChg>
      </pc:sldChg>
    </pc:docChg>
  </pc:docChgLst>
  <pc:docChgLst>
    <pc:chgData name="Practicante FIC" userId="1a0abd50-da04-4bbc-b96a-17146a48af59" providerId="ADAL" clId="{0443EBAE-8B7E-4B79-9F02-F07D80146A75}"/>
    <pc:docChg chg="modSld">
      <pc:chgData name="Practicante FIC" userId="1a0abd50-da04-4bbc-b96a-17146a48af59" providerId="ADAL" clId="{0443EBAE-8B7E-4B79-9F02-F07D80146A75}" dt="2024-07-09T12:13:34.283" v="15" actId="1076"/>
      <pc:docMkLst>
        <pc:docMk/>
      </pc:docMkLst>
      <pc:sldChg chg="addSp">
        <pc:chgData name="Practicante FIC" userId="1a0abd50-da04-4bbc-b96a-17146a48af59" providerId="ADAL" clId="{0443EBAE-8B7E-4B79-9F02-F07D80146A75}" dt="2024-07-09T12:06:01.848" v="0"/>
        <pc:sldMkLst>
          <pc:docMk/>
          <pc:sldMk cId="1624330573" sldId="1883"/>
        </pc:sldMkLst>
        <pc:picChg chg="add">
          <ac:chgData name="Practicante FIC" userId="1a0abd50-da04-4bbc-b96a-17146a48af59" providerId="ADAL" clId="{0443EBAE-8B7E-4B79-9F02-F07D80146A75}" dt="2024-07-09T12:06:01.848" v="0"/>
          <ac:picMkLst>
            <pc:docMk/>
            <pc:sldMk cId="1624330573" sldId="1883"/>
            <ac:picMk id="2" creationId="{38145487-86AE-2CEC-469C-8049292B7A6C}"/>
          </ac:picMkLst>
        </pc:picChg>
      </pc:sldChg>
      <pc:sldChg chg="addSp">
        <pc:chgData name="Practicante FIC" userId="1a0abd50-da04-4bbc-b96a-17146a48af59" providerId="ADAL" clId="{0443EBAE-8B7E-4B79-9F02-F07D80146A75}" dt="2024-07-09T12:06:09.109" v="1"/>
        <pc:sldMkLst>
          <pc:docMk/>
          <pc:sldMk cId="3471965535" sldId="1884"/>
        </pc:sldMkLst>
        <pc:picChg chg="add">
          <ac:chgData name="Practicante FIC" userId="1a0abd50-da04-4bbc-b96a-17146a48af59" providerId="ADAL" clId="{0443EBAE-8B7E-4B79-9F02-F07D80146A75}" dt="2024-07-09T12:06:09.109" v="1"/>
          <ac:picMkLst>
            <pc:docMk/>
            <pc:sldMk cId="3471965535" sldId="1884"/>
            <ac:picMk id="2" creationId="{A2738904-E98A-F2B3-513B-27F5EF9E7220}"/>
          </ac:picMkLst>
        </pc:picChg>
      </pc:sldChg>
      <pc:sldChg chg="addSp">
        <pc:chgData name="Practicante FIC" userId="1a0abd50-da04-4bbc-b96a-17146a48af59" providerId="ADAL" clId="{0443EBAE-8B7E-4B79-9F02-F07D80146A75}" dt="2024-07-09T12:06:16.015" v="2"/>
        <pc:sldMkLst>
          <pc:docMk/>
          <pc:sldMk cId="813933709" sldId="1885"/>
        </pc:sldMkLst>
        <pc:picChg chg="add">
          <ac:chgData name="Practicante FIC" userId="1a0abd50-da04-4bbc-b96a-17146a48af59" providerId="ADAL" clId="{0443EBAE-8B7E-4B79-9F02-F07D80146A75}" dt="2024-07-09T12:06:16.015" v="2"/>
          <ac:picMkLst>
            <pc:docMk/>
            <pc:sldMk cId="813933709" sldId="1885"/>
            <ac:picMk id="2" creationId="{3D2A1DBC-FDA7-67F4-039D-4F6CA86B47EB}"/>
          </ac:picMkLst>
        </pc:picChg>
      </pc:sldChg>
      <pc:sldChg chg="addSp">
        <pc:chgData name="Practicante FIC" userId="1a0abd50-da04-4bbc-b96a-17146a48af59" providerId="ADAL" clId="{0443EBAE-8B7E-4B79-9F02-F07D80146A75}" dt="2024-07-09T12:06:23.599" v="3"/>
        <pc:sldMkLst>
          <pc:docMk/>
          <pc:sldMk cId="359516097" sldId="1886"/>
        </pc:sldMkLst>
        <pc:picChg chg="add">
          <ac:chgData name="Practicante FIC" userId="1a0abd50-da04-4bbc-b96a-17146a48af59" providerId="ADAL" clId="{0443EBAE-8B7E-4B79-9F02-F07D80146A75}" dt="2024-07-09T12:06:23.599" v="3"/>
          <ac:picMkLst>
            <pc:docMk/>
            <pc:sldMk cId="359516097" sldId="1886"/>
            <ac:picMk id="2" creationId="{65ADA4A3-C6E6-F725-F666-16B3E49042B9}"/>
          </ac:picMkLst>
        </pc:picChg>
      </pc:sldChg>
      <pc:sldChg chg="addSp">
        <pc:chgData name="Practicante FIC" userId="1a0abd50-da04-4bbc-b96a-17146a48af59" providerId="ADAL" clId="{0443EBAE-8B7E-4B79-9F02-F07D80146A75}" dt="2024-07-09T12:06:43.631" v="4"/>
        <pc:sldMkLst>
          <pc:docMk/>
          <pc:sldMk cId="50920579" sldId="1889"/>
        </pc:sldMkLst>
        <pc:picChg chg="add">
          <ac:chgData name="Practicante FIC" userId="1a0abd50-da04-4bbc-b96a-17146a48af59" providerId="ADAL" clId="{0443EBAE-8B7E-4B79-9F02-F07D80146A75}" dt="2024-07-09T12:06:43.631" v="4"/>
          <ac:picMkLst>
            <pc:docMk/>
            <pc:sldMk cId="50920579" sldId="1889"/>
            <ac:picMk id="2" creationId="{204947A6-DAC0-B5D0-6566-8C61D0CD3FA5}"/>
          </ac:picMkLst>
        </pc:picChg>
      </pc:sldChg>
      <pc:sldChg chg="addSp">
        <pc:chgData name="Practicante FIC" userId="1a0abd50-da04-4bbc-b96a-17146a48af59" providerId="ADAL" clId="{0443EBAE-8B7E-4B79-9F02-F07D80146A75}" dt="2024-07-09T12:06:54.426" v="5"/>
        <pc:sldMkLst>
          <pc:docMk/>
          <pc:sldMk cId="2376974437" sldId="1890"/>
        </pc:sldMkLst>
        <pc:picChg chg="add">
          <ac:chgData name="Practicante FIC" userId="1a0abd50-da04-4bbc-b96a-17146a48af59" providerId="ADAL" clId="{0443EBAE-8B7E-4B79-9F02-F07D80146A75}" dt="2024-07-09T12:06:54.426" v="5"/>
          <ac:picMkLst>
            <pc:docMk/>
            <pc:sldMk cId="2376974437" sldId="1890"/>
            <ac:picMk id="2" creationId="{99552CAA-5923-1C15-B8E1-8AE2D448B26D}"/>
          </ac:picMkLst>
        </pc:picChg>
      </pc:sldChg>
      <pc:sldChg chg="addSp">
        <pc:chgData name="Practicante FIC" userId="1a0abd50-da04-4bbc-b96a-17146a48af59" providerId="ADAL" clId="{0443EBAE-8B7E-4B79-9F02-F07D80146A75}" dt="2024-07-09T12:07:23.808" v="6"/>
        <pc:sldMkLst>
          <pc:docMk/>
          <pc:sldMk cId="5118332" sldId="1891"/>
        </pc:sldMkLst>
        <pc:picChg chg="add">
          <ac:chgData name="Practicante FIC" userId="1a0abd50-da04-4bbc-b96a-17146a48af59" providerId="ADAL" clId="{0443EBAE-8B7E-4B79-9F02-F07D80146A75}" dt="2024-07-09T12:07:23.808" v="6"/>
          <ac:picMkLst>
            <pc:docMk/>
            <pc:sldMk cId="5118332" sldId="1891"/>
            <ac:picMk id="2" creationId="{00FD9C65-136E-268E-43B2-D511C3ECDDF6}"/>
          </ac:picMkLst>
        </pc:picChg>
      </pc:sldChg>
      <pc:sldChg chg="addSp">
        <pc:chgData name="Practicante FIC" userId="1a0abd50-da04-4bbc-b96a-17146a48af59" providerId="ADAL" clId="{0443EBAE-8B7E-4B79-9F02-F07D80146A75}" dt="2024-07-09T12:07:30.579" v="7"/>
        <pc:sldMkLst>
          <pc:docMk/>
          <pc:sldMk cId="17007022" sldId="1892"/>
        </pc:sldMkLst>
        <pc:picChg chg="add">
          <ac:chgData name="Practicante FIC" userId="1a0abd50-da04-4bbc-b96a-17146a48af59" providerId="ADAL" clId="{0443EBAE-8B7E-4B79-9F02-F07D80146A75}" dt="2024-07-09T12:07:30.579" v="7"/>
          <ac:picMkLst>
            <pc:docMk/>
            <pc:sldMk cId="17007022" sldId="1892"/>
            <ac:picMk id="2" creationId="{BA870FAB-939E-A00E-E134-952213F11E32}"/>
          </ac:picMkLst>
        </pc:picChg>
      </pc:sldChg>
      <pc:sldChg chg="addSp">
        <pc:chgData name="Practicante FIC" userId="1a0abd50-da04-4bbc-b96a-17146a48af59" providerId="ADAL" clId="{0443EBAE-8B7E-4B79-9F02-F07D80146A75}" dt="2024-07-09T12:07:40.304" v="8"/>
        <pc:sldMkLst>
          <pc:docMk/>
          <pc:sldMk cId="1531750431" sldId="1893"/>
        </pc:sldMkLst>
        <pc:picChg chg="add">
          <ac:chgData name="Practicante FIC" userId="1a0abd50-da04-4bbc-b96a-17146a48af59" providerId="ADAL" clId="{0443EBAE-8B7E-4B79-9F02-F07D80146A75}" dt="2024-07-09T12:07:40.304" v="8"/>
          <ac:picMkLst>
            <pc:docMk/>
            <pc:sldMk cId="1531750431" sldId="1893"/>
            <ac:picMk id="2" creationId="{7425CC91-8D41-451D-5A70-F189863EA92B}"/>
          </ac:picMkLst>
        </pc:picChg>
      </pc:sldChg>
      <pc:sldChg chg="addSp">
        <pc:chgData name="Practicante FIC" userId="1a0abd50-da04-4bbc-b96a-17146a48af59" providerId="ADAL" clId="{0443EBAE-8B7E-4B79-9F02-F07D80146A75}" dt="2024-07-09T12:07:48.495" v="9"/>
        <pc:sldMkLst>
          <pc:docMk/>
          <pc:sldMk cId="896085243" sldId="1894"/>
        </pc:sldMkLst>
        <pc:picChg chg="add">
          <ac:chgData name="Practicante FIC" userId="1a0abd50-da04-4bbc-b96a-17146a48af59" providerId="ADAL" clId="{0443EBAE-8B7E-4B79-9F02-F07D80146A75}" dt="2024-07-09T12:07:48.495" v="9"/>
          <ac:picMkLst>
            <pc:docMk/>
            <pc:sldMk cId="896085243" sldId="1894"/>
            <ac:picMk id="2" creationId="{112E6FF9-1B71-193C-5D46-FD088E250566}"/>
          </ac:picMkLst>
        </pc:picChg>
      </pc:sldChg>
      <pc:sldChg chg="addSp modSp mod">
        <pc:chgData name="Practicante FIC" userId="1a0abd50-da04-4bbc-b96a-17146a48af59" providerId="ADAL" clId="{0443EBAE-8B7E-4B79-9F02-F07D80146A75}" dt="2024-07-09T12:13:26.147" v="13" actId="1076"/>
        <pc:sldMkLst>
          <pc:docMk/>
          <pc:sldMk cId="2359230189" sldId="11750"/>
        </pc:sldMkLst>
        <pc:spChg chg="add mod">
          <ac:chgData name="Practicante FIC" userId="1a0abd50-da04-4bbc-b96a-17146a48af59" providerId="ADAL" clId="{0443EBAE-8B7E-4B79-9F02-F07D80146A75}" dt="2024-07-09T12:13:26.147" v="13" actId="1076"/>
          <ac:spMkLst>
            <pc:docMk/>
            <pc:sldMk cId="2359230189" sldId="11750"/>
            <ac:spMk id="5" creationId="{587B71CF-88ED-DA0D-5370-5A9E72943BF3}"/>
          </ac:spMkLst>
        </pc:spChg>
        <pc:picChg chg="add">
          <ac:chgData name="Practicante FIC" userId="1a0abd50-da04-4bbc-b96a-17146a48af59" providerId="ADAL" clId="{0443EBAE-8B7E-4B79-9F02-F07D80146A75}" dt="2024-07-09T12:12:46.946" v="10"/>
          <ac:picMkLst>
            <pc:docMk/>
            <pc:sldMk cId="2359230189" sldId="11750"/>
            <ac:picMk id="4" creationId="{5CA99E0B-64A6-EDC7-6869-4DC3487BC4FB}"/>
          </ac:picMkLst>
        </pc:picChg>
      </pc:sldChg>
      <pc:sldChg chg="addSp modSp mod">
        <pc:chgData name="Practicante FIC" userId="1a0abd50-da04-4bbc-b96a-17146a48af59" providerId="ADAL" clId="{0443EBAE-8B7E-4B79-9F02-F07D80146A75}" dt="2024-07-09T12:13:34.283" v="15" actId="1076"/>
        <pc:sldMkLst>
          <pc:docMk/>
          <pc:sldMk cId="1873190417" sldId="11752"/>
        </pc:sldMkLst>
        <pc:spChg chg="add mod">
          <ac:chgData name="Practicante FIC" userId="1a0abd50-da04-4bbc-b96a-17146a48af59" providerId="ADAL" clId="{0443EBAE-8B7E-4B79-9F02-F07D80146A75}" dt="2024-07-09T12:13:34.283" v="15" actId="1076"/>
          <ac:spMkLst>
            <pc:docMk/>
            <pc:sldMk cId="1873190417" sldId="11752"/>
            <ac:spMk id="5" creationId="{02C24793-CBA8-C17D-8110-01B6E15FC905}"/>
          </ac:spMkLst>
        </pc:spChg>
        <pc:picChg chg="add">
          <ac:chgData name="Practicante FIC" userId="1a0abd50-da04-4bbc-b96a-17146a48af59" providerId="ADAL" clId="{0443EBAE-8B7E-4B79-9F02-F07D80146A75}" dt="2024-07-09T12:12:54.300" v="11"/>
          <ac:picMkLst>
            <pc:docMk/>
            <pc:sldMk cId="1873190417" sldId="11752"/>
            <ac:picMk id="4" creationId="{786ED596-8293-6F21-F763-E33C4EB02C48}"/>
          </ac:picMkLst>
        </pc:picChg>
      </pc:sldChg>
    </pc:docChg>
  </pc:docChgLst>
  <pc:docChgLst>
    <pc:chgData name="Practicante FIC" userId="S::pfic@fiducoldex.com.co::1a0abd50-da04-4bbc-b96a-17146a48af59" providerId="AD" clId="Web-{D65039F5-7FCF-4AC1-8D2D-55CECD73668B}"/>
    <pc:docChg chg="modSld">
      <pc:chgData name="Practicante FIC" userId="S::pfic@fiducoldex.com.co::1a0abd50-da04-4bbc-b96a-17146a48af59" providerId="AD" clId="Web-{D65039F5-7FCF-4AC1-8D2D-55CECD73668B}" dt="2024-07-09T20:40:24.796" v="12"/>
      <pc:docMkLst>
        <pc:docMk/>
      </pc:docMkLst>
      <pc:sldChg chg="addSp modSp">
        <pc:chgData name="Practicante FIC" userId="S::pfic@fiducoldex.com.co::1a0abd50-da04-4bbc-b96a-17146a48af59" providerId="AD" clId="Web-{D65039F5-7FCF-4AC1-8D2D-55CECD73668B}" dt="2024-07-09T20:36:35.282" v="10" actId="1076"/>
        <pc:sldMkLst>
          <pc:docMk/>
          <pc:sldMk cId="1611479927" sldId="1920"/>
        </pc:sldMkLst>
        <pc:picChg chg="add mod">
          <ac:chgData name="Practicante FIC" userId="S::pfic@fiducoldex.com.co::1a0abd50-da04-4bbc-b96a-17146a48af59" providerId="AD" clId="Web-{D65039F5-7FCF-4AC1-8D2D-55CECD73668B}" dt="2024-07-09T20:36:35.282" v="10" actId="1076"/>
          <ac:picMkLst>
            <pc:docMk/>
            <pc:sldMk cId="1611479927" sldId="1920"/>
            <ac:picMk id="3" creationId="{9F06675F-5E09-FEA0-A02B-844AC548FE37}"/>
          </ac:picMkLst>
        </pc:picChg>
      </pc:sldChg>
      <pc:sldChg chg="addSp modSp">
        <pc:chgData name="Practicante FIC" userId="S::pfic@fiducoldex.com.co::1a0abd50-da04-4bbc-b96a-17146a48af59" providerId="AD" clId="Web-{D65039F5-7FCF-4AC1-8D2D-55CECD73668B}" dt="2024-07-09T20:35:01.448" v="4" actId="14100"/>
        <pc:sldMkLst>
          <pc:docMk/>
          <pc:sldMk cId="3576652191" sldId="1922"/>
        </pc:sldMkLst>
        <pc:picChg chg="add mod">
          <ac:chgData name="Practicante FIC" userId="S::pfic@fiducoldex.com.co::1a0abd50-da04-4bbc-b96a-17146a48af59" providerId="AD" clId="Web-{D65039F5-7FCF-4AC1-8D2D-55CECD73668B}" dt="2024-07-09T20:34:36.868" v="1" actId="1076"/>
          <ac:picMkLst>
            <pc:docMk/>
            <pc:sldMk cId="3576652191" sldId="1922"/>
            <ac:picMk id="2" creationId="{6D1FC6C4-D184-7B2B-E3B9-E6D8FCEE76F9}"/>
          </ac:picMkLst>
        </pc:picChg>
        <pc:picChg chg="add mod">
          <ac:chgData name="Practicante FIC" userId="S::pfic@fiducoldex.com.co::1a0abd50-da04-4bbc-b96a-17146a48af59" providerId="AD" clId="Web-{D65039F5-7FCF-4AC1-8D2D-55CECD73668B}" dt="2024-07-09T20:35:01.448" v="4" actId="14100"/>
          <ac:picMkLst>
            <pc:docMk/>
            <pc:sldMk cId="3576652191" sldId="1922"/>
            <ac:picMk id="3" creationId="{6A7925EA-8F93-6B9C-CB31-06DFA3427A5B}"/>
          </ac:picMkLst>
        </pc:picChg>
      </pc:sldChg>
      <pc:sldChg chg="addSp modSp">
        <pc:chgData name="Practicante FIC" userId="S::pfic@fiducoldex.com.co::1a0abd50-da04-4bbc-b96a-17146a48af59" providerId="AD" clId="Web-{D65039F5-7FCF-4AC1-8D2D-55CECD73668B}" dt="2024-07-09T20:39:03.260" v="11"/>
        <pc:sldMkLst>
          <pc:docMk/>
          <pc:sldMk cId="2359230189" sldId="11750"/>
        </pc:sldMkLst>
        <pc:picChg chg="add mod">
          <ac:chgData name="Practicante FIC" userId="S::pfic@fiducoldex.com.co::1a0abd50-da04-4bbc-b96a-17146a48af59" providerId="AD" clId="Web-{D65039F5-7FCF-4AC1-8D2D-55CECD73668B}" dt="2024-07-09T20:39:03.260" v="11"/>
          <ac:picMkLst>
            <pc:docMk/>
            <pc:sldMk cId="2359230189" sldId="11750"/>
            <ac:picMk id="4" creationId="{A3C61D2F-726F-5267-1CD3-EA3471815261}"/>
          </ac:picMkLst>
        </pc:picChg>
      </pc:sldChg>
      <pc:sldChg chg="addSp modSp">
        <pc:chgData name="Practicante FIC" userId="S::pfic@fiducoldex.com.co::1a0abd50-da04-4bbc-b96a-17146a48af59" providerId="AD" clId="Web-{D65039F5-7FCF-4AC1-8D2D-55CECD73668B}" dt="2024-07-09T20:36:29.094" v="8" actId="1076"/>
        <pc:sldMkLst>
          <pc:docMk/>
          <pc:sldMk cId="3269531673" sldId="11751"/>
        </pc:sldMkLst>
        <pc:picChg chg="add mod">
          <ac:chgData name="Practicante FIC" userId="S::pfic@fiducoldex.com.co::1a0abd50-da04-4bbc-b96a-17146a48af59" providerId="AD" clId="Web-{D65039F5-7FCF-4AC1-8D2D-55CECD73668B}" dt="2024-07-09T20:36:29.094" v="8" actId="1076"/>
          <ac:picMkLst>
            <pc:docMk/>
            <pc:sldMk cId="3269531673" sldId="11751"/>
            <ac:picMk id="3" creationId="{6994BFFF-CCB9-6721-729A-44A29D8D18BB}"/>
          </ac:picMkLst>
        </pc:picChg>
      </pc:sldChg>
      <pc:sldChg chg="addSp modSp">
        <pc:chgData name="Practicante FIC" userId="S::pfic@fiducoldex.com.co::1a0abd50-da04-4bbc-b96a-17146a48af59" providerId="AD" clId="Web-{D65039F5-7FCF-4AC1-8D2D-55CECD73668B}" dt="2024-07-09T20:40:24.796" v="12"/>
        <pc:sldMkLst>
          <pc:docMk/>
          <pc:sldMk cId="1873190417" sldId="11752"/>
        </pc:sldMkLst>
        <pc:picChg chg="add mod">
          <ac:chgData name="Practicante FIC" userId="S::pfic@fiducoldex.com.co::1a0abd50-da04-4bbc-b96a-17146a48af59" providerId="AD" clId="Web-{D65039F5-7FCF-4AC1-8D2D-55CECD73668B}" dt="2024-07-09T20:40:24.796" v="12"/>
          <ac:picMkLst>
            <pc:docMk/>
            <pc:sldMk cId="1873190417" sldId="11752"/>
            <ac:picMk id="4" creationId="{4ED1C7D1-B61F-68AD-BED0-9F890CFE3DCA}"/>
          </ac:picMkLst>
        </pc:picChg>
      </pc:sldChg>
    </pc:docChg>
  </pc:docChgLst>
  <pc:docChgLst>
    <pc:chgData name="Practicante FIC" userId="S::pfic@fiducoldex.com.co::1a0abd50-da04-4bbc-b96a-17146a48af59" providerId="AD" clId="Web-{950F5064-EA50-4352-8044-DD173825DB55}"/>
    <pc:docChg chg="addSld modSld">
      <pc:chgData name="Practicante FIC" userId="S::pfic@fiducoldex.com.co::1a0abd50-da04-4bbc-b96a-17146a48af59" providerId="AD" clId="Web-{950F5064-EA50-4352-8044-DD173825DB55}" dt="2024-07-08T17:50:41.579" v="8"/>
      <pc:docMkLst>
        <pc:docMk/>
      </pc:docMkLst>
      <pc:sldChg chg="addSp delSp modSp">
        <pc:chgData name="Practicante FIC" userId="S::pfic@fiducoldex.com.co::1a0abd50-da04-4bbc-b96a-17146a48af59" providerId="AD" clId="Web-{950F5064-EA50-4352-8044-DD173825DB55}" dt="2024-07-08T17:50:15.860" v="7" actId="1076"/>
        <pc:sldMkLst>
          <pc:docMk/>
          <pc:sldMk cId="1611479927" sldId="1920"/>
        </pc:sldMkLst>
        <pc:spChg chg="del mod">
          <ac:chgData name="Practicante FIC" userId="S::pfic@fiducoldex.com.co::1a0abd50-da04-4bbc-b96a-17146a48af59" providerId="AD" clId="Web-{950F5064-EA50-4352-8044-DD173825DB55}" dt="2024-07-08T17:36:28.791" v="4"/>
          <ac:spMkLst>
            <pc:docMk/>
            <pc:sldMk cId="1611479927" sldId="1920"/>
            <ac:spMk id="3" creationId="{557A0487-8065-4637-B580-A81E8D4DCFE8}"/>
          </ac:spMkLst>
        </pc:spChg>
        <pc:picChg chg="add mod">
          <ac:chgData name="Practicante FIC" userId="S::pfic@fiducoldex.com.co::1a0abd50-da04-4bbc-b96a-17146a48af59" providerId="AD" clId="Web-{950F5064-EA50-4352-8044-DD173825DB55}" dt="2024-07-08T17:50:15.860" v="7" actId="1076"/>
          <ac:picMkLst>
            <pc:docMk/>
            <pc:sldMk cId="1611479927" sldId="1920"/>
            <ac:picMk id="4" creationId="{C139B834-88D6-6EDD-7F20-1B0A770FF164}"/>
          </ac:picMkLst>
        </pc:picChg>
      </pc:sldChg>
      <pc:sldChg chg="addSp modSp">
        <pc:chgData name="Practicante FIC" userId="S::pfic@fiducoldex.com.co::1a0abd50-da04-4bbc-b96a-17146a48af59" providerId="AD" clId="Web-{950F5064-EA50-4352-8044-DD173825DB55}" dt="2024-07-08T17:36:21.088" v="2" actId="1076"/>
        <pc:sldMkLst>
          <pc:docMk/>
          <pc:sldMk cId="3269531673" sldId="11751"/>
        </pc:sldMkLst>
        <pc:picChg chg="add mod">
          <ac:chgData name="Practicante FIC" userId="S::pfic@fiducoldex.com.co::1a0abd50-da04-4bbc-b96a-17146a48af59" providerId="AD" clId="Web-{950F5064-EA50-4352-8044-DD173825DB55}" dt="2024-07-08T17:36:21.088" v="2" actId="1076"/>
          <ac:picMkLst>
            <pc:docMk/>
            <pc:sldMk cId="3269531673" sldId="11751"/>
            <ac:picMk id="3" creationId="{6CB576D9-CF07-B3EC-3F57-ED2FB1EB2BA7}"/>
          </ac:picMkLst>
        </pc:picChg>
      </pc:sldChg>
      <pc:sldChg chg="add replId">
        <pc:chgData name="Practicante FIC" userId="S::pfic@fiducoldex.com.co::1a0abd50-da04-4bbc-b96a-17146a48af59" providerId="AD" clId="Web-{950F5064-EA50-4352-8044-DD173825DB55}" dt="2024-07-08T17:50:41.579" v="8"/>
        <pc:sldMkLst>
          <pc:docMk/>
          <pc:sldMk cId="1873190417" sldId="11752"/>
        </pc:sldMkLst>
      </pc:sldChg>
    </pc:docChg>
  </pc:docChgLst>
  <pc:docChgLst>
    <pc:chgData name="Practicante FIC" userId="1a0abd50-da04-4bbc-b96a-17146a48af59" providerId="ADAL" clId="{28B47DC2-C00C-483B-B9FA-BFC61EDAF71A}"/>
    <pc:docChg chg="custSel addSld delSld modSld sldOrd">
      <pc:chgData name="Practicante FIC" userId="1a0abd50-da04-4bbc-b96a-17146a48af59" providerId="ADAL" clId="{28B47DC2-C00C-483B-B9FA-BFC61EDAF71A}" dt="2024-07-02T12:49:31.127" v="92"/>
      <pc:docMkLst>
        <pc:docMk/>
      </pc:docMkLst>
      <pc:sldChg chg="addSp delSp mod">
        <pc:chgData name="Practicante FIC" userId="1a0abd50-da04-4bbc-b96a-17146a48af59" providerId="ADAL" clId="{28B47DC2-C00C-483B-B9FA-BFC61EDAF71A}" dt="2024-07-02T12:45:38.818" v="33"/>
        <pc:sldMkLst>
          <pc:docMk/>
          <pc:sldMk cId="1624330573" sldId="1883"/>
        </pc:sldMkLst>
        <pc:picChg chg="add del">
          <ac:chgData name="Practicante FIC" userId="1a0abd50-da04-4bbc-b96a-17146a48af59" providerId="ADAL" clId="{28B47DC2-C00C-483B-B9FA-BFC61EDAF71A}" dt="2024-07-02T12:45:01.287" v="23" actId="478"/>
          <ac:picMkLst>
            <pc:docMk/>
            <pc:sldMk cId="1624330573" sldId="1883"/>
            <ac:picMk id="2" creationId="{096795E9-BD0D-37F4-A529-44537FA89519}"/>
          </ac:picMkLst>
        </pc:picChg>
        <pc:picChg chg="add">
          <ac:chgData name="Practicante FIC" userId="1a0abd50-da04-4bbc-b96a-17146a48af59" providerId="ADAL" clId="{28B47DC2-C00C-483B-B9FA-BFC61EDAF71A}" dt="2024-07-02T12:45:38.818" v="33"/>
          <ac:picMkLst>
            <pc:docMk/>
            <pc:sldMk cId="1624330573" sldId="1883"/>
            <ac:picMk id="3" creationId="{BC8881D8-2C86-033E-23D4-84FB09EBAD46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46:00.953" v="34"/>
        <pc:sldMkLst>
          <pc:docMk/>
          <pc:sldMk cId="3471965535" sldId="1884"/>
        </pc:sldMkLst>
        <pc:picChg chg="add del">
          <ac:chgData name="Practicante FIC" userId="1a0abd50-da04-4bbc-b96a-17146a48af59" providerId="ADAL" clId="{28B47DC2-C00C-483B-B9FA-BFC61EDAF71A}" dt="2024-07-02T12:45:02.564" v="24" actId="478"/>
          <ac:picMkLst>
            <pc:docMk/>
            <pc:sldMk cId="3471965535" sldId="1884"/>
            <ac:picMk id="2" creationId="{54E046BE-0FBD-2A94-D952-6C29861831E1}"/>
          </ac:picMkLst>
        </pc:picChg>
        <pc:picChg chg="add">
          <ac:chgData name="Practicante FIC" userId="1a0abd50-da04-4bbc-b96a-17146a48af59" providerId="ADAL" clId="{28B47DC2-C00C-483B-B9FA-BFC61EDAF71A}" dt="2024-07-02T12:46:00.953" v="34"/>
          <ac:picMkLst>
            <pc:docMk/>
            <pc:sldMk cId="3471965535" sldId="1884"/>
            <ac:picMk id="3" creationId="{A01A23BE-2D29-2239-4522-F4330A55168B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46:11.443" v="35"/>
        <pc:sldMkLst>
          <pc:docMk/>
          <pc:sldMk cId="813933709" sldId="1885"/>
        </pc:sldMkLst>
        <pc:picChg chg="add del">
          <ac:chgData name="Practicante FIC" userId="1a0abd50-da04-4bbc-b96a-17146a48af59" providerId="ADAL" clId="{28B47DC2-C00C-483B-B9FA-BFC61EDAF71A}" dt="2024-07-02T12:45:03.875" v="25" actId="478"/>
          <ac:picMkLst>
            <pc:docMk/>
            <pc:sldMk cId="813933709" sldId="1885"/>
            <ac:picMk id="2" creationId="{FD4215CC-B2E7-008E-7BDE-31D9A6514348}"/>
          </ac:picMkLst>
        </pc:picChg>
        <pc:picChg chg="add">
          <ac:chgData name="Practicante FIC" userId="1a0abd50-da04-4bbc-b96a-17146a48af59" providerId="ADAL" clId="{28B47DC2-C00C-483B-B9FA-BFC61EDAF71A}" dt="2024-07-02T12:46:11.443" v="35"/>
          <ac:picMkLst>
            <pc:docMk/>
            <pc:sldMk cId="813933709" sldId="1885"/>
            <ac:picMk id="3" creationId="{FF518529-3A33-74C2-DCAA-AEF8E7B88C94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46:18.888" v="36"/>
        <pc:sldMkLst>
          <pc:docMk/>
          <pc:sldMk cId="359516097" sldId="1886"/>
        </pc:sldMkLst>
        <pc:picChg chg="add del">
          <ac:chgData name="Practicante FIC" userId="1a0abd50-da04-4bbc-b96a-17146a48af59" providerId="ADAL" clId="{28B47DC2-C00C-483B-B9FA-BFC61EDAF71A}" dt="2024-07-02T12:45:04.980" v="26" actId="478"/>
          <ac:picMkLst>
            <pc:docMk/>
            <pc:sldMk cId="359516097" sldId="1886"/>
            <ac:picMk id="2" creationId="{408D5921-4AA9-9CE2-1FE0-2331607228DB}"/>
          </ac:picMkLst>
        </pc:picChg>
        <pc:picChg chg="add">
          <ac:chgData name="Practicante FIC" userId="1a0abd50-da04-4bbc-b96a-17146a48af59" providerId="ADAL" clId="{28B47DC2-C00C-483B-B9FA-BFC61EDAF71A}" dt="2024-07-02T12:46:18.888" v="36"/>
          <ac:picMkLst>
            <pc:docMk/>
            <pc:sldMk cId="359516097" sldId="1886"/>
            <ac:picMk id="3" creationId="{BE410CF9-CF20-79A4-D2B2-0B3F918F1343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46:36.785" v="37"/>
        <pc:sldMkLst>
          <pc:docMk/>
          <pc:sldMk cId="50920579" sldId="1889"/>
        </pc:sldMkLst>
        <pc:picChg chg="add del">
          <ac:chgData name="Practicante FIC" userId="1a0abd50-da04-4bbc-b96a-17146a48af59" providerId="ADAL" clId="{28B47DC2-C00C-483B-B9FA-BFC61EDAF71A}" dt="2024-07-02T12:45:14.612" v="27" actId="478"/>
          <ac:picMkLst>
            <pc:docMk/>
            <pc:sldMk cId="50920579" sldId="1889"/>
            <ac:picMk id="2" creationId="{B1257356-CB43-B872-748F-5E8CAD85E64E}"/>
          </ac:picMkLst>
        </pc:picChg>
        <pc:picChg chg="add">
          <ac:chgData name="Practicante FIC" userId="1a0abd50-da04-4bbc-b96a-17146a48af59" providerId="ADAL" clId="{28B47DC2-C00C-483B-B9FA-BFC61EDAF71A}" dt="2024-07-02T12:46:36.785" v="37"/>
          <ac:picMkLst>
            <pc:docMk/>
            <pc:sldMk cId="50920579" sldId="1889"/>
            <ac:picMk id="3" creationId="{6B7AD46C-B3AD-E61B-0334-2AED327C51DA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46:45.031" v="38"/>
        <pc:sldMkLst>
          <pc:docMk/>
          <pc:sldMk cId="2376974437" sldId="1890"/>
        </pc:sldMkLst>
        <pc:picChg chg="add del">
          <ac:chgData name="Practicante FIC" userId="1a0abd50-da04-4bbc-b96a-17146a48af59" providerId="ADAL" clId="{28B47DC2-C00C-483B-B9FA-BFC61EDAF71A}" dt="2024-07-02T12:45:15.781" v="28" actId="478"/>
          <ac:picMkLst>
            <pc:docMk/>
            <pc:sldMk cId="2376974437" sldId="1890"/>
            <ac:picMk id="2" creationId="{50D90C31-ABFF-6659-25CA-36EC45DCAE50}"/>
          </ac:picMkLst>
        </pc:picChg>
        <pc:picChg chg="add">
          <ac:chgData name="Practicante FIC" userId="1a0abd50-da04-4bbc-b96a-17146a48af59" providerId="ADAL" clId="{28B47DC2-C00C-483B-B9FA-BFC61EDAF71A}" dt="2024-07-02T12:46:45.031" v="38"/>
          <ac:picMkLst>
            <pc:docMk/>
            <pc:sldMk cId="2376974437" sldId="1890"/>
            <ac:picMk id="3" creationId="{3D36771A-D38E-347C-D99A-C98E61F8D954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47:02.948" v="39"/>
        <pc:sldMkLst>
          <pc:docMk/>
          <pc:sldMk cId="5118332" sldId="1891"/>
        </pc:sldMkLst>
        <pc:picChg chg="add del">
          <ac:chgData name="Practicante FIC" userId="1a0abd50-da04-4bbc-b96a-17146a48af59" providerId="ADAL" clId="{28B47DC2-C00C-483B-B9FA-BFC61EDAF71A}" dt="2024-07-02T12:45:18.116" v="29" actId="478"/>
          <ac:picMkLst>
            <pc:docMk/>
            <pc:sldMk cId="5118332" sldId="1891"/>
            <ac:picMk id="2" creationId="{BA9BDB29-D002-9E60-54C4-B898BCBC950F}"/>
          </ac:picMkLst>
        </pc:picChg>
        <pc:picChg chg="add">
          <ac:chgData name="Practicante FIC" userId="1a0abd50-da04-4bbc-b96a-17146a48af59" providerId="ADAL" clId="{28B47DC2-C00C-483B-B9FA-BFC61EDAF71A}" dt="2024-07-02T12:47:02.948" v="39"/>
          <ac:picMkLst>
            <pc:docMk/>
            <pc:sldMk cId="5118332" sldId="1891"/>
            <ac:picMk id="3" creationId="{BED9D58C-35F9-5BA0-3539-6379ADA1E97A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47:12.484" v="40"/>
        <pc:sldMkLst>
          <pc:docMk/>
          <pc:sldMk cId="17007022" sldId="1892"/>
        </pc:sldMkLst>
        <pc:picChg chg="add del">
          <ac:chgData name="Practicante FIC" userId="1a0abd50-da04-4bbc-b96a-17146a48af59" providerId="ADAL" clId="{28B47DC2-C00C-483B-B9FA-BFC61EDAF71A}" dt="2024-07-02T12:45:19.525" v="30" actId="478"/>
          <ac:picMkLst>
            <pc:docMk/>
            <pc:sldMk cId="17007022" sldId="1892"/>
            <ac:picMk id="2" creationId="{CA0C415C-6D7B-A8C9-C61D-81DED18C9839}"/>
          </ac:picMkLst>
        </pc:picChg>
        <pc:picChg chg="add">
          <ac:chgData name="Practicante FIC" userId="1a0abd50-da04-4bbc-b96a-17146a48af59" providerId="ADAL" clId="{28B47DC2-C00C-483B-B9FA-BFC61EDAF71A}" dt="2024-07-02T12:47:12.484" v="40"/>
          <ac:picMkLst>
            <pc:docMk/>
            <pc:sldMk cId="17007022" sldId="1892"/>
            <ac:picMk id="3" creationId="{35ACB645-3628-EA07-CFA9-1A2DCDB41320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47:22.196" v="41"/>
        <pc:sldMkLst>
          <pc:docMk/>
          <pc:sldMk cId="1531750431" sldId="1893"/>
        </pc:sldMkLst>
        <pc:picChg chg="add del">
          <ac:chgData name="Practicante FIC" userId="1a0abd50-da04-4bbc-b96a-17146a48af59" providerId="ADAL" clId="{28B47DC2-C00C-483B-B9FA-BFC61EDAF71A}" dt="2024-07-02T12:45:20.468" v="31" actId="478"/>
          <ac:picMkLst>
            <pc:docMk/>
            <pc:sldMk cId="1531750431" sldId="1893"/>
            <ac:picMk id="2" creationId="{C5C6E2E7-D778-18C6-9418-CBA3A330132F}"/>
          </ac:picMkLst>
        </pc:picChg>
        <pc:picChg chg="add">
          <ac:chgData name="Practicante FIC" userId="1a0abd50-da04-4bbc-b96a-17146a48af59" providerId="ADAL" clId="{28B47DC2-C00C-483B-B9FA-BFC61EDAF71A}" dt="2024-07-02T12:47:22.196" v="41"/>
          <ac:picMkLst>
            <pc:docMk/>
            <pc:sldMk cId="1531750431" sldId="1893"/>
            <ac:picMk id="3" creationId="{FCB3F4C2-9833-8FA2-6C3E-CF3925133346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47:31.066" v="42"/>
        <pc:sldMkLst>
          <pc:docMk/>
          <pc:sldMk cId="896085243" sldId="1894"/>
        </pc:sldMkLst>
        <pc:picChg chg="add del">
          <ac:chgData name="Practicante FIC" userId="1a0abd50-da04-4bbc-b96a-17146a48af59" providerId="ADAL" clId="{28B47DC2-C00C-483B-B9FA-BFC61EDAF71A}" dt="2024-07-02T12:45:21.909" v="32" actId="478"/>
          <ac:picMkLst>
            <pc:docMk/>
            <pc:sldMk cId="896085243" sldId="1894"/>
            <ac:picMk id="2" creationId="{70FACE6D-3692-9B09-0740-5001B36261CF}"/>
          </ac:picMkLst>
        </pc:picChg>
        <pc:picChg chg="add">
          <ac:chgData name="Practicante FIC" userId="1a0abd50-da04-4bbc-b96a-17146a48af59" providerId="ADAL" clId="{28B47DC2-C00C-483B-B9FA-BFC61EDAF71A}" dt="2024-07-02T12:47:31.066" v="42"/>
          <ac:picMkLst>
            <pc:docMk/>
            <pc:sldMk cId="896085243" sldId="1894"/>
            <ac:picMk id="3" creationId="{11925965-DAB7-A5BD-E530-0A62B9A5F5E3}"/>
          </ac:picMkLst>
        </pc:picChg>
      </pc:sldChg>
      <pc:sldChg chg="addSp delSp mod">
        <pc:chgData name="Practicante FIC" userId="1a0abd50-da04-4bbc-b96a-17146a48af59" providerId="ADAL" clId="{28B47DC2-C00C-483B-B9FA-BFC61EDAF71A}" dt="2024-07-02T12:18:06.321" v="16"/>
        <pc:sldMkLst>
          <pc:docMk/>
          <pc:sldMk cId="1611479927" sldId="1920"/>
        </pc:sldMkLst>
        <pc:picChg chg="add del">
          <ac:chgData name="Practicante FIC" userId="1a0abd50-da04-4bbc-b96a-17146a48af59" providerId="ADAL" clId="{28B47DC2-C00C-483B-B9FA-BFC61EDAF71A}" dt="2024-07-02T12:18:02.559" v="15" actId="478"/>
          <ac:picMkLst>
            <pc:docMk/>
            <pc:sldMk cId="1611479927" sldId="1920"/>
            <ac:picMk id="4" creationId="{38F7DE52-3D7C-41D9-7057-5657955185A4}"/>
          </ac:picMkLst>
        </pc:picChg>
        <pc:picChg chg="add">
          <ac:chgData name="Practicante FIC" userId="1a0abd50-da04-4bbc-b96a-17146a48af59" providerId="ADAL" clId="{28B47DC2-C00C-483B-B9FA-BFC61EDAF71A}" dt="2024-07-02T12:18:06.321" v="16"/>
          <ac:picMkLst>
            <pc:docMk/>
            <pc:sldMk cId="1611479927" sldId="1920"/>
            <ac:picMk id="5" creationId="{04E0009B-E9F7-0F0A-7B49-2F1BB55228A3}"/>
          </ac:picMkLst>
        </pc:picChg>
      </pc:sldChg>
      <pc:sldChg chg="addSp modSp mod">
        <pc:chgData name="Practicante FIC" userId="1a0abd50-da04-4bbc-b96a-17146a48af59" providerId="ADAL" clId="{28B47DC2-C00C-483B-B9FA-BFC61EDAF71A}" dt="2024-07-02T12:47:49.954" v="82" actId="20577"/>
        <pc:sldMkLst>
          <pc:docMk/>
          <pc:sldMk cId="3576652191" sldId="1922"/>
        </pc:sldMkLst>
        <pc:spChg chg="add mod">
          <ac:chgData name="Practicante FIC" userId="1a0abd50-da04-4bbc-b96a-17146a48af59" providerId="ADAL" clId="{28B47DC2-C00C-483B-B9FA-BFC61EDAF71A}" dt="2024-07-02T12:47:49.954" v="82" actId="20577"/>
          <ac:spMkLst>
            <pc:docMk/>
            <pc:sldMk cId="3576652191" sldId="1922"/>
            <ac:spMk id="2" creationId="{CECA6B1F-868D-6F55-FC6A-1172A5D42EAD}"/>
          </ac:spMkLst>
        </pc:spChg>
      </pc:sldChg>
      <pc:sldChg chg="modSp mod">
        <pc:chgData name="Practicante FIC" userId="1a0abd50-da04-4bbc-b96a-17146a48af59" providerId="ADAL" clId="{28B47DC2-C00C-483B-B9FA-BFC61EDAF71A}" dt="2024-07-02T12:14:12.138" v="13" actId="20577"/>
        <pc:sldMkLst>
          <pc:docMk/>
          <pc:sldMk cId="802325292" sldId="11747"/>
        </pc:sldMkLst>
        <pc:spChg chg="mod">
          <ac:chgData name="Practicante FIC" userId="1a0abd50-da04-4bbc-b96a-17146a48af59" providerId="ADAL" clId="{28B47DC2-C00C-483B-B9FA-BFC61EDAF71A}" dt="2024-07-02T12:14:12.138" v="13" actId="20577"/>
          <ac:spMkLst>
            <pc:docMk/>
            <pc:sldMk cId="802325292" sldId="11747"/>
            <ac:spMk id="2" creationId="{D0F4A9E6-E980-8D75-9B86-55708E85FCE9}"/>
          </ac:spMkLst>
        </pc:spChg>
      </pc:sldChg>
      <pc:sldChg chg="addSp">
        <pc:chgData name="Practicante FIC" userId="1a0abd50-da04-4bbc-b96a-17146a48af59" providerId="ADAL" clId="{28B47DC2-C00C-483B-B9FA-BFC61EDAF71A}" dt="2024-07-02T12:18:17.610" v="17"/>
        <pc:sldMkLst>
          <pc:docMk/>
          <pc:sldMk cId="2359230189" sldId="11750"/>
        </pc:sldMkLst>
        <pc:picChg chg="add">
          <ac:chgData name="Practicante FIC" userId="1a0abd50-da04-4bbc-b96a-17146a48af59" providerId="ADAL" clId="{28B47DC2-C00C-483B-B9FA-BFC61EDAF71A}" dt="2024-07-02T12:18:17.610" v="17"/>
          <ac:picMkLst>
            <pc:docMk/>
            <pc:sldMk cId="2359230189" sldId="11750"/>
            <ac:picMk id="4" creationId="{FB3B023B-3523-EFC9-CB71-EE8C31D677E8}"/>
          </ac:picMkLst>
        </pc:picChg>
      </pc:sldChg>
      <pc:sldChg chg="delSp add del mod ord">
        <pc:chgData name="Practicante FIC" userId="1a0abd50-da04-4bbc-b96a-17146a48af59" providerId="ADAL" clId="{28B47DC2-C00C-483B-B9FA-BFC61EDAF71A}" dt="2024-07-02T12:18:29.191" v="22" actId="47"/>
        <pc:sldMkLst>
          <pc:docMk/>
          <pc:sldMk cId="1780475285" sldId="11751"/>
        </pc:sldMkLst>
        <pc:picChg chg="del">
          <ac:chgData name="Practicante FIC" userId="1a0abd50-da04-4bbc-b96a-17146a48af59" providerId="ADAL" clId="{28B47DC2-C00C-483B-B9FA-BFC61EDAF71A}" dt="2024-07-02T12:18:23.678" v="21" actId="478"/>
          <ac:picMkLst>
            <pc:docMk/>
            <pc:sldMk cId="1780475285" sldId="11751"/>
            <ac:picMk id="5" creationId="{04E0009B-E9F7-0F0A-7B49-2F1BB55228A3}"/>
          </ac:picMkLst>
        </pc:picChg>
      </pc:sldChg>
      <pc:sldChg chg="addSp delSp add mod ord">
        <pc:chgData name="Practicante FIC" userId="1a0abd50-da04-4bbc-b96a-17146a48af59" providerId="ADAL" clId="{28B47DC2-C00C-483B-B9FA-BFC61EDAF71A}" dt="2024-07-02T12:49:31.127" v="92"/>
        <pc:sldMkLst>
          <pc:docMk/>
          <pc:sldMk cId="3269531673" sldId="11751"/>
        </pc:sldMkLst>
        <pc:spChg chg="del">
          <ac:chgData name="Practicante FIC" userId="1a0abd50-da04-4bbc-b96a-17146a48af59" providerId="ADAL" clId="{28B47DC2-C00C-483B-B9FA-BFC61EDAF71A}" dt="2024-07-02T12:49:23.281" v="90" actId="478"/>
          <ac:spMkLst>
            <pc:docMk/>
            <pc:sldMk cId="3269531673" sldId="11751"/>
            <ac:spMk id="3" creationId="{557A0487-8065-4637-B580-A81E8D4DCFE8}"/>
          </ac:spMkLst>
        </pc:spChg>
        <pc:picChg chg="add del">
          <ac:chgData name="Practicante FIC" userId="1a0abd50-da04-4bbc-b96a-17146a48af59" providerId="ADAL" clId="{28B47DC2-C00C-483B-B9FA-BFC61EDAF71A}" dt="2024-07-02T12:49:12.761" v="88" actId="478"/>
          <ac:picMkLst>
            <pc:docMk/>
            <pc:sldMk cId="3269531673" sldId="11751"/>
            <ac:picMk id="4" creationId="{4F336E59-3229-1BA8-3C70-ECB6680EB5CC}"/>
          </ac:picMkLst>
        </pc:picChg>
        <pc:picChg chg="del">
          <ac:chgData name="Practicante FIC" userId="1a0abd50-da04-4bbc-b96a-17146a48af59" providerId="ADAL" clId="{28B47DC2-C00C-483B-B9FA-BFC61EDAF71A}" dt="2024-07-02T12:49:09.730" v="86" actId="478"/>
          <ac:picMkLst>
            <pc:docMk/>
            <pc:sldMk cId="3269531673" sldId="11751"/>
            <ac:picMk id="5" creationId="{04E0009B-E9F7-0F0A-7B49-2F1BB55228A3}"/>
          </ac:picMkLst>
        </pc:picChg>
        <pc:picChg chg="add del">
          <ac:chgData name="Practicante FIC" userId="1a0abd50-da04-4bbc-b96a-17146a48af59" providerId="ADAL" clId="{28B47DC2-C00C-483B-B9FA-BFC61EDAF71A}" dt="2024-07-02T12:49:24.802" v="91" actId="478"/>
          <ac:picMkLst>
            <pc:docMk/>
            <pc:sldMk cId="3269531673" sldId="11751"/>
            <ac:picMk id="6" creationId="{EAC34752-91FC-2386-548B-B6154728131D}"/>
          </ac:picMkLst>
        </pc:picChg>
        <pc:picChg chg="add">
          <ac:chgData name="Practicante FIC" userId="1a0abd50-da04-4bbc-b96a-17146a48af59" providerId="ADAL" clId="{28B47DC2-C00C-483B-B9FA-BFC61EDAF71A}" dt="2024-07-02T12:49:31.127" v="92"/>
          <ac:picMkLst>
            <pc:docMk/>
            <pc:sldMk cId="3269531673" sldId="11751"/>
            <ac:picMk id="7" creationId="{B0CA97BC-0142-B639-78E4-A191F1153FBB}"/>
          </ac:picMkLst>
        </pc:picChg>
      </pc:sldChg>
    </pc:docChg>
  </pc:docChgLst>
  <pc:docChgLst>
    <pc:chgData name="Steven Marín Gómez" userId="S::smarin@fiducoldex.com.co::5d123ff7-ac34-463e-a09c-5c8071530a77" providerId="AD" clId="Web-{CB4AEA5F-425A-54BB-0769-8061261D7989}"/>
    <pc:docChg chg="addSld delSld modSld">
      <pc:chgData name="Steven Marín Gómez" userId="S::smarin@fiducoldex.com.co::5d123ff7-ac34-463e-a09c-5c8071530a77" providerId="AD" clId="Web-{CB4AEA5F-425A-54BB-0769-8061261D7989}" dt="2024-06-28T20:45:30.303" v="39" actId="14100"/>
      <pc:docMkLst>
        <pc:docMk/>
      </pc:docMkLst>
      <pc:sldChg chg="addSp delSp modSp">
        <pc:chgData name="Steven Marín Gómez" userId="S::smarin@fiducoldex.com.co::5d123ff7-ac34-463e-a09c-5c8071530a77" providerId="AD" clId="Web-{CB4AEA5F-425A-54BB-0769-8061261D7989}" dt="2024-06-28T20:42:27.703" v="30" actId="14100"/>
        <pc:sldMkLst>
          <pc:docMk/>
          <pc:sldMk cId="42472126" sldId="1881"/>
        </pc:sldMkLst>
        <pc:picChg chg="add mod">
          <ac:chgData name="Steven Marín Gómez" userId="S::smarin@fiducoldex.com.co::5d123ff7-ac34-463e-a09c-5c8071530a77" providerId="AD" clId="Web-{CB4AEA5F-425A-54BB-0769-8061261D7989}" dt="2024-06-28T20:42:25.203" v="29" actId="14100"/>
          <ac:picMkLst>
            <pc:docMk/>
            <pc:sldMk cId="42472126" sldId="1881"/>
            <ac:picMk id="2" creationId="{88B1F11B-4D75-99A2-E115-EFC2C3D2F9AA}"/>
          </ac:picMkLst>
        </pc:picChg>
        <pc:picChg chg="add del mod">
          <ac:chgData name="Steven Marín Gómez" userId="S::smarin@fiducoldex.com.co::5d123ff7-ac34-463e-a09c-5c8071530a77" providerId="AD" clId="Web-{CB4AEA5F-425A-54BB-0769-8061261D7989}" dt="2024-06-28T20:42:06.171" v="23"/>
          <ac:picMkLst>
            <pc:docMk/>
            <pc:sldMk cId="42472126" sldId="1881"/>
            <ac:picMk id="3" creationId="{4340B859-9905-2912-2D8D-CA2A24CD4266}"/>
          </ac:picMkLst>
        </pc:picChg>
        <pc:picChg chg="add mod">
          <ac:chgData name="Steven Marín Gómez" userId="S::smarin@fiducoldex.com.co::5d123ff7-ac34-463e-a09c-5c8071530a77" providerId="AD" clId="Web-{CB4AEA5F-425A-54BB-0769-8061261D7989}" dt="2024-06-28T20:42:27.703" v="30" actId="14100"/>
          <ac:picMkLst>
            <pc:docMk/>
            <pc:sldMk cId="42472126" sldId="1881"/>
            <ac:picMk id="4" creationId="{5B015EBB-3B67-2666-7F4C-B6330F62C5B6}"/>
          </ac:picMkLst>
        </pc:picChg>
      </pc:sldChg>
      <pc:sldChg chg="addSp delSp modSp">
        <pc:chgData name="Steven Marín Gómez" userId="S::smarin@fiducoldex.com.co::5d123ff7-ac34-463e-a09c-5c8071530a77" providerId="AD" clId="Web-{CB4AEA5F-425A-54BB-0769-8061261D7989}" dt="2024-06-28T20:45:30.303" v="39" actId="14100"/>
        <pc:sldMkLst>
          <pc:docMk/>
          <pc:sldMk cId="1479561226" sldId="1882"/>
        </pc:sldMkLst>
        <pc:picChg chg="add mod">
          <ac:chgData name="Steven Marín Gómez" userId="S::smarin@fiducoldex.com.co::5d123ff7-ac34-463e-a09c-5c8071530a77" providerId="AD" clId="Web-{CB4AEA5F-425A-54BB-0769-8061261D7989}" dt="2024-06-28T20:37:10.598" v="9" actId="14100"/>
          <ac:picMkLst>
            <pc:docMk/>
            <pc:sldMk cId="1479561226" sldId="1882"/>
            <ac:picMk id="2" creationId="{1E71DFB4-2101-0154-024A-060A8251576E}"/>
          </ac:picMkLst>
        </pc:picChg>
        <pc:picChg chg="add del mod">
          <ac:chgData name="Steven Marín Gómez" userId="S::smarin@fiducoldex.com.co::5d123ff7-ac34-463e-a09c-5c8071530a77" providerId="AD" clId="Web-{CB4AEA5F-425A-54BB-0769-8061261D7989}" dt="2024-06-28T20:45:17.240" v="35"/>
          <ac:picMkLst>
            <pc:docMk/>
            <pc:sldMk cId="1479561226" sldId="1882"/>
            <ac:picMk id="3" creationId="{E43890AC-11FF-7B05-13DF-A845CD253700}"/>
          </ac:picMkLst>
        </pc:picChg>
        <pc:picChg chg="add mod">
          <ac:chgData name="Steven Marín Gómez" userId="S::smarin@fiducoldex.com.co::5d123ff7-ac34-463e-a09c-5c8071530a77" providerId="AD" clId="Web-{CB4AEA5F-425A-54BB-0769-8061261D7989}" dt="2024-06-28T20:45:30.303" v="39" actId="14100"/>
          <ac:picMkLst>
            <pc:docMk/>
            <pc:sldMk cId="1479561226" sldId="1882"/>
            <ac:picMk id="4" creationId="{A05B9662-C3D9-BACB-B281-71D3BD1CA7CE}"/>
          </ac:picMkLst>
        </pc:picChg>
      </pc:sldChg>
      <pc:sldChg chg="addSp delSp modSp">
        <pc:chgData name="Steven Marín Gómez" userId="S::smarin@fiducoldex.com.co::5d123ff7-ac34-463e-a09c-5c8071530a77" providerId="AD" clId="Web-{CB4AEA5F-425A-54BB-0769-8061261D7989}" dt="2024-06-28T20:40:06.229" v="21" actId="1076"/>
        <pc:sldMkLst>
          <pc:docMk/>
          <pc:sldMk cId="2887490772" sldId="11749"/>
        </pc:sldMkLst>
        <pc:graphicFrameChg chg="add del mod">
          <ac:chgData name="Steven Marín Gómez" userId="S::smarin@fiducoldex.com.co::5d123ff7-ac34-463e-a09c-5c8071530a77" providerId="AD" clId="Web-{CB4AEA5F-425A-54BB-0769-8061261D7989}" dt="2024-06-28T20:39:43.275" v="15"/>
          <ac:graphicFrameMkLst>
            <pc:docMk/>
            <pc:sldMk cId="2887490772" sldId="11749"/>
            <ac:graphicFrameMk id="3" creationId="{DA11F3A2-C20A-6EE1-0900-E279FF480D7A}"/>
          </ac:graphicFrameMkLst>
        </pc:graphicFrameChg>
        <pc:picChg chg="add mod">
          <ac:chgData name="Steven Marín Gómez" userId="S::smarin@fiducoldex.com.co::5d123ff7-ac34-463e-a09c-5c8071530a77" providerId="AD" clId="Web-{CB4AEA5F-425A-54BB-0769-8061261D7989}" dt="2024-06-28T20:40:06.229" v="21" actId="1076"/>
          <ac:picMkLst>
            <pc:docMk/>
            <pc:sldMk cId="2887490772" sldId="11749"/>
            <ac:picMk id="4" creationId="{BFADD90F-71E4-711D-6C6C-DBCBCE5B6C42}"/>
          </ac:picMkLst>
        </pc:picChg>
      </pc:sldChg>
      <pc:sldChg chg="add del replId">
        <pc:chgData name="Steven Marín Gómez" userId="S::smarin@fiducoldex.com.co::5d123ff7-ac34-463e-a09c-5c8071530a77" providerId="AD" clId="Web-{CB4AEA5F-425A-54BB-0769-8061261D7989}" dt="2024-06-28T20:36:44.535" v="6"/>
        <pc:sldMkLst>
          <pc:docMk/>
          <pc:sldMk cId="1926870747" sldId="11751"/>
        </pc:sldMkLst>
      </pc:sldChg>
    </pc:docChg>
  </pc:docChgLst>
  <pc:docChgLst>
    <pc:chgData name="Steven Marín Gómez" userId="S::smarin@fiducoldex.com.co::5d123ff7-ac34-463e-a09c-5c8071530a77" providerId="AD" clId="Web-{68B21B3C-E4AD-EBFC-37E2-D3691AA007AF}"/>
    <pc:docChg chg="modSld">
      <pc:chgData name="Steven Marín Gómez" userId="S::smarin@fiducoldex.com.co::5d123ff7-ac34-463e-a09c-5c8071530a77" providerId="AD" clId="Web-{68B21B3C-E4AD-EBFC-37E2-D3691AA007AF}" dt="2024-07-08T18:56:16.246" v="19" actId="14100"/>
      <pc:docMkLst>
        <pc:docMk/>
      </pc:docMkLst>
      <pc:sldChg chg="addSp modSp">
        <pc:chgData name="Steven Marín Gómez" userId="S::smarin@fiducoldex.com.co::5d123ff7-ac34-463e-a09c-5c8071530a77" providerId="AD" clId="Web-{68B21B3C-E4AD-EBFC-37E2-D3691AA007AF}" dt="2024-07-08T18:55:31.448" v="15" actId="14100"/>
        <pc:sldMkLst>
          <pc:docMk/>
          <pc:sldMk cId="42472126" sldId="1881"/>
        </pc:sldMkLst>
        <pc:picChg chg="add mod">
          <ac:chgData name="Steven Marín Gómez" userId="S::smarin@fiducoldex.com.co::5d123ff7-ac34-463e-a09c-5c8071530a77" providerId="AD" clId="Web-{68B21B3C-E4AD-EBFC-37E2-D3691AA007AF}" dt="2024-07-08T18:51:54.723" v="6" actId="14100"/>
          <ac:picMkLst>
            <pc:docMk/>
            <pc:sldMk cId="42472126" sldId="1881"/>
            <ac:picMk id="2" creationId="{46721554-C2C2-DE57-7921-E0FDE97D8F6D}"/>
          </ac:picMkLst>
        </pc:picChg>
        <pc:picChg chg="add mod">
          <ac:chgData name="Steven Marín Gómez" userId="S::smarin@fiducoldex.com.co::5d123ff7-ac34-463e-a09c-5c8071530a77" providerId="AD" clId="Web-{68B21B3C-E4AD-EBFC-37E2-D3691AA007AF}" dt="2024-07-08T18:55:31.448" v="15" actId="14100"/>
          <ac:picMkLst>
            <pc:docMk/>
            <pc:sldMk cId="42472126" sldId="1881"/>
            <ac:picMk id="3" creationId="{DD58C9D2-0F55-607A-2B89-C50E7F16C5A9}"/>
          </ac:picMkLst>
        </pc:picChg>
      </pc:sldChg>
      <pc:sldChg chg="addSp modSp">
        <pc:chgData name="Steven Marín Gómez" userId="S::smarin@fiducoldex.com.co::5d123ff7-ac34-463e-a09c-5c8071530a77" providerId="AD" clId="Web-{68B21B3C-E4AD-EBFC-37E2-D3691AA007AF}" dt="2024-07-08T18:56:16.246" v="19" actId="14100"/>
        <pc:sldMkLst>
          <pc:docMk/>
          <pc:sldMk cId="1479561226" sldId="1882"/>
        </pc:sldMkLst>
        <pc:picChg chg="add mod">
          <ac:chgData name="Steven Marín Gómez" userId="S::smarin@fiducoldex.com.co::5d123ff7-ac34-463e-a09c-5c8071530a77" providerId="AD" clId="Web-{68B21B3C-E4AD-EBFC-37E2-D3691AA007AF}" dt="2024-07-08T18:50:25.751" v="2" actId="14100"/>
          <ac:picMkLst>
            <pc:docMk/>
            <pc:sldMk cId="1479561226" sldId="1882"/>
            <ac:picMk id="2" creationId="{092A8438-026D-36EF-28A0-A19FCA069C60}"/>
          </ac:picMkLst>
        </pc:picChg>
        <pc:picChg chg="add mod">
          <ac:chgData name="Steven Marín Gómez" userId="S::smarin@fiducoldex.com.co::5d123ff7-ac34-463e-a09c-5c8071530a77" providerId="AD" clId="Web-{68B21B3C-E4AD-EBFC-37E2-D3691AA007AF}" dt="2024-07-08T18:56:16.246" v="19" actId="14100"/>
          <ac:picMkLst>
            <pc:docMk/>
            <pc:sldMk cId="1479561226" sldId="1882"/>
            <ac:picMk id="3" creationId="{6965C9AF-7042-F838-10E2-A5675A85CB8C}"/>
          </ac:picMkLst>
        </pc:picChg>
      </pc:sldChg>
      <pc:sldChg chg="addSp modSp">
        <pc:chgData name="Steven Marín Gómez" userId="S::smarin@fiducoldex.com.co::5d123ff7-ac34-463e-a09c-5c8071530a77" providerId="AD" clId="Web-{68B21B3C-E4AD-EBFC-37E2-D3691AA007AF}" dt="2024-07-08T18:54:11.383" v="10" actId="14100"/>
        <pc:sldMkLst>
          <pc:docMk/>
          <pc:sldMk cId="2887490772" sldId="11749"/>
        </pc:sldMkLst>
        <pc:picChg chg="add mod">
          <ac:chgData name="Steven Marín Gómez" userId="S::smarin@fiducoldex.com.co::5d123ff7-ac34-463e-a09c-5c8071530a77" providerId="AD" clId="Web-{68B21B3C-E4AD-EBFC-37E2-D3691AA007AF}" dt="2024-07-08T18:54:11.383" v="10" actId="14100"/>
          <ac:picMkLst>
            <pc:docMk/>
            <pc:sldMk cId="2887490772" sldId="11749"/>
            <ac:picMk id="2" creationId="{49E1CA52-BBA0-62F7-46D3-80CF7F7B706A}"/>
          </ac:picMkLst>
        </pc:picChg>
      </pc:sldChg>
    </pc:docChg>
  </pc:docChgLst>
  <pc:docChgLst>
    <pc:chgData name="Practicante FIC" userId="S::pfic@fiducoldex.com.co::1a0abd50-da04-4bbc-b96a-17146a48af59" providerId="AD" clId="Web-{29D5AF0C-2354-453D-8285-54D178AD415B}"/>
    <pc:docChg chg="modSld">
      <pc:chgData name="Practicante FIC" userId="S::pfic@fiducoldex.com.co::1a0abd50-da04-4bbc-b96a-17146a48af59" providerId="AD" clId="Web-{29D5AF0C-2354-453D-8285-54D178AD415B}" dt="2024-06-28T20:32:39.982" v="26"/>
      <pc:docMkLst>
        <pc:docMk/>
      </pc:docMkLst>
      <pc:sldChg chg="delSp">
        <pc:chgData name="Practicante FIC" userId="S::pfic@fiducoldex.com.co::1a0abd50-da04-4bbc-b96a-17146a48af59" providerId="AD" clId="Web-{29D5AF0C-2354-453D-8285-54D178AD415B}" dt="2024-06-28T20:32:15.449" v="3"/>
        <pc:sldMkLst>
          <pc:docMk/>
          <pc:sldMk cId="42472126" sldId="1881"/>
        </pc:sldMkLst>
        <pc:picChg chg="del">
          <ac:chgData name="Practicante FIC" userId="S::pfic@fiducoldex.com.co::1a0abd50-da04-4bbc-b96a-17146a48af59" providerId="AD" clId="Web-{29D5AF0C-2354-453D-8285-54D178AD415B}" dt="2024-06-28T20:32:15.449" v="3"/>
          <ac:picMkLst>
            <pc:docMk/>
            <pc:sldMk cId="42472126" sldId="1881"/>
            <ac:picMk id="2" creationId="{40FFA8D0-88DC-7987-FF87-590FD2AD9A58}"/>
          </ac:picMkLst>
        </pc:picChg>
        <pc:picChg chg="del">
          <ac:chgData name="Practicante FIC" userId="S::pfic@fiducoldex.com.co::1a0abd50-da04-4bbc-b96a-17146a48af59" providerId="AD" clId="Web-{29D5AF0C-2354-453D-8285-54D178AD415B}" dt="2024-06-28T20:32:11.699" v="1"/>
          <ac:picMkLst>
            <pc:docMk/>
            <pc:sldMk cId="42472126" sldId="1881"/>
            <ac:picMk id="4" creationId="{6EA78D43-5C83-DD93-F9E3-B8917588DB2A}"/>
          </ac:picMkLst>
        </pc:picChg>
      </pc:sldChg>
      <pc:sldChg chg="delSp">
        <pc:chgData name="Practicante FIC" userId="S::pfic@fiducoldex.com.co::1a0abd50-da04-4bbc-b96a-17146a48af59" providerId="AD" clId="Web-{29D5AF0C-2354-453D-8285-54D178AD415B}" dt="2024-06-28T20:32:17.418" v="4"/>
        <pc:sldMkLst>
          <pc:docMk/>
          <pc:sldMk cId="1479561226" sldId="1882"/>
        </pc:sldMkLst>
        <pc:picChg chg="del">
          <ac:chgData name="Practicante FIC" userId="S::pfic@fiducoldex.com.co::1a0abd50-da04-4bbc-b96a-17146a48af59" providerId="AD" clId="Web-{29D5AF0C-2354-453D-8285-54D178AD415B}" dt="2024-06-28T20:32:14.199" v="2"/>
          <ac:picMkLst>
            <pc:docMk/>
            <pc:sldMk cId="1479561226" sldId="1882"/>
            <ac:picMk id="2" creationId="{CC5AE35A-88A5-7E17-993C-D04A27C8F6EB}"/>
          </ac:picMkLst>
        </pc:picChg>
        <pc:picChg chg="del">
          <ac:chgData name="Practicante FIC" userId="S::pfic@fiducoldex.com.co::1a0abd50-da04-4bbc-b96a-17146a48af59" providerId="AD" clId="Web-{29D5AF0C-2354-453D-8285-54D178AD415B}" dt="2024-06-28T20:32:17.418" v="4"/>
          <ac:picMkLst>
            <pc:docMk/>
            <pc:sldMk cId="1479561226" sldId="1882"/>
            <ac:picMk id="3" creationId="{2778F162-4C76-62E3-DDB3-9A252B7CA17E}"/>
          </ac:picMkLst>
        </pc:picChg>
      </pc:sldChg>
      <pc:sldChg chg="delSp">
        <pc:chgData name="Practicante FIC" userId="S::pfic@fiducoldex.com.co::1a0abd50-da04-4bbc-b96a-17146a48af59" providerId="AD" clId="Web-{29D5AF0C-2354-453D-8285-54D178AD415B}" dt="2024-06-28T20:32:20.215" v="6"/>
        <pc:sldMkLst>
          <pc:docMk/>
          <pc:sldMk cId="1624330573" sldId="1883"/>
        </pc:sldMkLst>
        <pc:graphicFrameChg chg="del">
          <ac:chgData name="Practicante FIC" userId="S::pfic@fiducoldex.com.co::1a0abd50-da04-4bbc-b96a-17146a48af59" providerId="AD" clId="Web-{29D5AF0C-2354-453D-8285-54D178AD415B}" dt="2024-06-28T20:32:19.684" v="5"/>
          <ac:graphicFrameMkLst>
            <pc:docMk/>
            <pc:sldMk cId="1624330573" sldId="1883"/>
            <ac:graphicFrameMk id="2" creationId="{00000000-0008-0000-0100-00002E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20.215" v="6"/>
          <ac:graphicFrameMkLst>
            <pc:docMk/>
            <pc:sldMk cId="1624330573" sldId="1883"/>
            <ac:graphicFrameMk id="3" creationId="{00000000-0008-0000-0100-00002F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22.731" v="8"/>
        <pc:sldMkLst>
          <pc:docMk/>
          <pc:sldMk cId="3471965535" sldId="1884"/>
        </pc:sldMkLst>
        <pc:graphicFrameChg chg="del">
          <ac:chgData name="Practicante FIC" userId="S::pfic@fiducoldex.com.co::1a0abd50-da04-4bbc-b96a-17146a48af59" providerId="AD" clId="Web-{29D5AF0C-2354-453D-8285-54D178AD415B}" dt="2024-06-28T20:32:22.246" v="7"/>
          <ac:graphicFrameMkLst>
            <pc:docMk/>
            <pc:sldMk cId="3471965535" sldId="1884"/>
            <ac:graphicFrameMk id="2" creationId="{00000000-0008-0000-0100-00000E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22.731" v="8"/>
          <ac:graphicFrameMkLst>
            <pc:docMk/>
            <pc:sldMk cId="3471965535" sldId="1884"/>
            <ac:graphicFrameMk id="3" creationId="{00000000-0008-0000-0100-000015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24.075" v="10"/>
        <pc:sldMkLst>
          <pc:docMk/>
          <pc:sldMk cId="813933709" sldId="1885"/>
        </pc:sldMkLst>
        <pc:graphicFrameChg chg="del">
          <ac:chgData name="Practicante FIC" userId="S::pfic@fiducoldex.com.co::1a0abd50-da04-4bbc-b96a-17146a48af59" providerId="AD" clId="Web-{29D5AF0C-2354-453D-8285-54D178AD415B}" dt="2024-06-28T20:32:23.840" v="9"/>
          <ac:graphicFrameMkLst>
            <pc:docMk/>
            <pc:sldMk cId="813933709" sldId="1885"/>
            <ac:graphicFrameMk id="2" creationId="{00000000-0008-0000-0100-00000D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24.075" v="10"/>
          <ac:graphicFrameMkLst>
            <pc:docMk/>
            <pc:sldMk cId="813933709" sldId="1885"/>
            <ac:graphicFrameMk id="3" creationId="{00000000-0008-0000-0100-00002D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26.028" v="12"/>
        <pc:sldMkLst>
          <pc:docMk/>
          <pc:sldMk cId="359516097" sldId="1886"/>
        </pc:sldMkLst>
        <pc:graphicFrameChg chg="del">
          <ac:chgData name="Practicante FIC" userId="S::pfic@fiducoldex.com.co::1a0abd50-da04-4bbc-b96a-17146a48af59" providerId="AD" clId="Web-{29D5AF0C-2354-453D-8285-54D178AD415B}" dt="2024-06-28T20:32:25.715" v="11"/>
          <ac:graphicFrameMkLst>
            <pc:docMk/>
            <pc:sldMk cId="359516097" sldId="1886"/>
            <ac:graphicFrameMk id="2" creationId="{00000000-0008-0000-0100-000012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26.028" v="12"/>
          <ac:graphicFrameMkLst>
            <pc:docMk/>
            <pc:sldMk cId="359516097" sldId="1886"/>
            <ac:graphicFrameMk id="3" creationId="{00000000-0008-0000-0100-000018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28.762" v="14"/>
        <pc:sldMkLst>
          <pc:docMk/>
          <pc:sldMk cId="50920579" sldId="1889"/>
        </pc:sldMkLst>
        <pc:graphicFrameChg chg="del">
          <ac:chgData name="Practicante FIC" userId="S::pfic@fiducoldex.com.co::1a0abd50-da04-4bbc-b96a-17146a48af59" providerId="AD" clId="Web-{29D5AF0C-2354-453D-8285-54D178AD415B}" dt="2024-06-28T20:32:28.512" v="13"/>
          <ac:graphicFrameMkLst>
            <pc:docMk/>
            <pc:sldMk cId="50920579" sldId="1889"/>
            <ac:graphicFrameMk id="2" creationId="{00000000-0008-0000-0100-000022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28.762" v="14"/>
          <ac:graphicFrameMkLst>
            <pc:docMk/>
            <pc:sldMk cId="50920579" sldId="1889"/>
            <ac:graphicFrameMk id="3" creationId="{00000000-0008-0000-0100-000008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30.153" v="16"/>
        <pc:sldMkLst>
          <pc:docMk/>
          <pc:sldMk cId="2376974437" sldId="1890"/>
        </pc:sldMkLst>
        <pc:graphicFrameChg chg="del">
          <ac:chgData name="Practicante FIC" userId="S::pfic@fiducoldex.com.co::1a0abd50-da04-4bbc-b96a-17146a48af59" providerId="AD" clId="Web-{29D5AF0C-2354-453D-8285-54D178AD415B}" dt="2024-06-28T20:32:29.872" v="15"/>
          <ac:graphicFrameMkLst>
            <pc:docMk/>
            <pc:sldMk cId="2376974437" sldId="1890"/>
            <ac:graphicFrameMk id="2" creationId="{00000000-0008-0000-0100-000028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30.153" v="16"/>
          <ac:graphicFrameMkLst>
            <pc:docMk/>
            <pc:sldMk cId="2376974437" sldId="1890"/>
            <ac:graphicFrameMk id="3" creationId="{00000000-0008-0000-0100-000029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33.591" v="18"/>
        <pc:sldMkLst>
          <pc:docMk/>
          <pc:sldMk cId="5118332" sldId="1891"/>
        </pc:sldMkLst>
        <pc:graphicFrameChg chg="del">
          <ac:chgData name="Practicante FIC" userId="S::pfic@fiducoldex.com.co::1a0abd50-da04-4bbc-b96a-17146a48af59" providerId="AD" clId="Web-{29D5AF0C-2354-453D-8285-54D178AD415B}" dt="2024-06-28T20:32:33.263" v="17"/>
          <ac:graphicFrameMkLst>
            <pc:docMk/>
            <pc:sldMk cId="5118332" sldId="1891"/>
            <ac:graphicFrameMk id="2" creationId="{00000000-0008-0000-0100-00001E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33.591" v="18"/>
          <ac:graphicFrameMkLst>
            <pc:docMk/>
            <pc:sldMk cId="5118332" sldId="1891"/>
            <ac:graphicFrameMk id="3" creationId="{00000000-0008-0000-0100-000009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34.966" v="20"/>
        <pc:sldMkLst>
          <pc:docMk/>
          <pc:sldMk cId="17007022" sldId="1892"/>
        </pc:sldMkLst>
        <pc:graphicFrameChg chg="del">
          <ac:chgData name="Practicante FIC" userId="S::pfic@fiducoldex.com.co::1a0abd50-da04-4bbc-b96a-17146a48af59" providerId="AD" clId="Web-{29D5AF0C-2354-453D-8285-54D178AD415B}" dt="2024-06-28T20:32:34.559" v="19"/>
          <ac:graphicFrameMkLst>
            <pc:docMk/>
            <pc:sldMk cId="17007022" sldId="1892"/>
            <ac:graphicFrameMk id="2" creationId="{00000000-0008-0000-0100-000003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34.966" v="20"/>
          <ac:graphicFrameMkLst>
            <pc:docMk/>
            <pc:sldMk cId="17007022" sldId="1892"/>
            <ac:graphicFrameMk id="3" creationId="{00000000-0008-0000-0100-000011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37.185" v="22"/>
        <pc:sldMkLst>
          <pc:docMk/>
          <pc:sldMk cId="1531750431" sldId="1893"/>
        </pc:sldMkLst>
        <pc:graphicFrameChg chg="del">
          <ac:chgData name="Practicante FIC" userId="S::pfic@fiducoldex.com.co::1a0abd50-da04-4bbc-b96a-17146a48af59" providerId="AD" clId="Web-{29D5AF0C-2354-453D-8285-54D178AD415B}" dt="2024-06-28T20:32:36.700" v="21"/>
          <ac:graphicFrameMkLst>
            <pc:docMk/>
            <pc:sldMk cId="1531750431" sldId="1893"/>
            <ac:graphicFrameMk id="2" creationId="{00000000-0008-0000-0100-000020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37.185" v="22"/>
          <ac:graphicFrameMkLst>
            <pc:docMk/>
            <pc:sldMk cId="1531750431" sldId="1893"/>
            <ac:graphicFrameMk id="3" creationId="{00000000-0008-0000-0100-00002C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38.403" v="24"/>
        <pc:sldMkLst>
          <pc:docMk/>
          <pc:sldMk cId="896085243" sldId="1894"/>
        </pc:sldMkLst>
        <pc:graphicFrameChg chg="del">
          <ac:chgData name="Practicante FIC" userId="S::pfic@fiducoldex.com.co::1a0abd50-da04-4bbc-b96a-17146a48af59" providerId="AD" clId="Web-{29D5AF0C-2354-453D-8285-54D178AD415B}" dt="2024-06-28T20:32:38.403" v="24"/>
          <ac:graphicFrameMkLst>
            <pc:docMk/>
            <pc:sldMk cId="896085243" sldId="1894"/>
            <ac:graphicFrameMk id="4" creationId="{00000000-0008-0000-0100-00000B000000}"/>
          </ac:graphicFrameMkLst>
        </pc:graphicFrameChg>
        <pc:graphicFrameChg chg="del">
          <ac:chgData name="Practicante FIC" userId="S::pfic@fiducoldex.com.co::1a0abd50-da04-4bbc-b96a-17146a48af59" providerId="AD" clId="Web-{29D5AF0C-2354-453D-8285-54D178AD415B}" dt="2024-06-28T20:32:38.107" v="23"/>
          <ac:graphicFrameMkLst>
            <pc:docMk/>
            <pc:sldMk cId="896085243" sldId="1894"/>
            <ac:graphicFrameMk id="5" creationId="{00000000-0008-0000-0100-00000C000000}"/>
          </ac:graphicFrameMkLst>
        </pc:graphicFrameChg>
      </pc:sldChg>
      <pc:sldChg chg="delSp">
        <pc:chgData name="Practicante FIC" userId="S::pfic@fiducoldex.com.co::1a0abd50-da04-4bbc-b96a-17146a48af59" providerId="AD" clId="Web-{29D5AF0C-2354-453D-8285-54D178AD415B}" dt="2024-06-28T20:32:39.982" v="26"/>
        <pc:sldMkLst>
          <pc:docMk/>
          <pc:sldMk cId="3576652191" sldId="1922"/>
        </pc:sldMkLst>
        <pc:picChg chg="del">
          <ac:chgData name="Practicante FIC" userId="S::pfic@fiducoldex.com.co::1a0abd50-da04-4bbc-b96a-17146a48af59" providerId="AD" clId="Web-{29D5AF0C-2354-453D-8285-54D178AD415B}" dt="2024-06-28T20:32:39.700" v="25"/>
          <ac:picMkLst>
            <pc:docMk/>
            <pc:sldMk cId="3576652191" sldId="1922"/>
            <ac:picMk id="2" creationId="{B233307A-9680-B621-16C9-050F6F204D27}"/>
          </ac:picMkLst>
        </pc:picChg>
        <pc:picChg chg="del">
          <ac:chgData name="Practicante FIC" userId="S::pfic@fiducoldex.com.co::1a0abd50-da04-4bbc-b96a-17146a48af59" providerId="AD" clId="Web-{29D5AF0C-2354-453D-8285-54D178AD415B}" dt="2024-06-28T20:32:39.982" v="26"/>
          <ac:picMkLst>
            <pc:docMk/>
            <pc:sldMk cId="3576652191" sldId="1922"/>
            <ac:picMk id="3" creationId="{A354C02F-E626-E614-7485-DD7A2BE79315}"/>
          </ac:picMkLst>
        </pc:picChg>
      </pc:sldChg>
      <pc:sldChg chg="delSp">
        <pc:chgData name="Practicante FIC" userId="S::pfic@fiducoldex.com.co::1a0abd50-da04-4bbc-b96a-17146a48af59" providerId="AD" clId="Web-{29D5AF0C-2354-453D-8285-54D178AD415B}" dt="2024-06-28T20:32:09.558" v="0"/>
        <pc:sldMkLst>
          <pc:docMk/>
          <pc:sldMk cId="2887490772" sldId="11749"/>
        </pc:sldMkLst>
        <pc:picChg chg="del">
          <ac:chgData name="Practicante FIC" userId="S::pfic@fiducoldex.com.co::1a0abd50-da04-4bbc-b96a-17146a48af59" providerId="AD" clId="Web-{29D5AF0C-2354-453D-8285-54D178AD415B}" dt="2024-06-28T20:32:09.558" v="0"/>
          <ac:picMkLst>
            <pc:docMk/>
            <pc:sldMk cId="2887490772" sldId="11749"/>
            <ac:picMk id="2" creationId="{C30D2889-8CFE-669C-F5C5-0F4CF66A076B}"/>
          </ac:picMkLst>
        </pc:picChg>
      </pc:sldChg>
    </pc:docChg>
  </pc:docChgLst>
  <pc:docChgLst>
    <pc:chgData name="Practicante FIC" userId="S::pfic@fiducoldex.com.co::1a0abd50-da04-4bbc-b96a-17146a48af59" providerId="AD" clId="Web-{6B688A04-D563-41C5-8C1D-4F111ED42F2A}"/>
    <pc:docChg chg="modSld">
      <pc:chgData name="Practicante FIC" userId="S::pfic@fiducoldex.com.co::1a0abd50-da04-4bbc-b96a-17146a48af59" providerId="AD" clId="Web-{6B688A04-D563-41C5-8C1D-4F111ED42F2A}" dt="2024-07-02T17:19:03.300" v="17"/>
      <pc:docMkLst>
        <pc:docMk/>
      </pc:docMkLst>
      <pc:sldChg chg="delSp">
        <pc:chgData name="Practicante FIC" userId="S::pfic@fiducoldex.com.co::1a0abd50-da04-4bbc-b96a-17146a48af59" providerId="AD" clId="Web-{6B688A04-D563-41C5-8C1D-4F111ED42F2A}" dt="2024-07-02T17:18:36.143" v="2"/>
        <pc:sldMkLst>
          <pc:docMk/>
          <pc:sldMk cId="42472126" sldId="1881"/>
        </pc:sldMkLst>
        <pc:picChg chg="del">
          <ac:chgData name="Practicante FIC" userId="S::pfic@fiducoldex.com.co::1a0abd50-da04-4bbc-b96a-17146a48af59" providerId="AD" clId="Web-{6B688A04-D563-41C5-8C1D-4F111ED42F2A}" dt="2024-07-02T17:18:33.315" v="1"/>
          <ac:picMkLst>
            <pc:docMk/>
            <pc:sldMk cId="42472126" sldId="1881"/>
            <ac:picMk id="2" creationId="{88B1F11B-4D75-99A2-E115-EFC2C3D2F9AA}"/>
          </ac:picMkLst>
        </pc:picChg>
        <pc:picChg chg="del">
          <ac:chgData name="Practicante FIC" userId="S::pfic@fiducoldex.com.co::1a0abd50-da04-4bbc-b96a-17146a48af59" providerId="AD" clId="Web-{6B688A04-D563-41C5-8C1D-4F111ED42F2A}" dt="2024-07-02T17:18:36.143" v="2"/>
          <ac:picMkLst>
            <pc:docMk/>
            <pc:sldMk cId="42472126" sldId="1881"/>
            <ac:picMk id="4" creationId="{5B015EBB-3B67-2666-7F4C-B6330F62C5B6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38.627" v="3"/>
        <pc:sldMkLst>
          <pc:docMk/>
          <pc:sldMk cId="1479561226" sldId="1882"/>
        </pc:sldMkLst>
        <pc:picChg chg="del">
          <ac:chgData name="Practicante FIC" userId="S::pfic@fiducoldex.com.co::1a0abd50-da04-4bbc-b96a-17146a48af59" providerId="AD" clId="Web-{6B688A04-D563-41C5-8C1D-4F111ED42F2A}" dt="2024-07-02T17:18:38.627" v="3"/>
          <ac:picMkLst>
            <pc:docMk/>
            <pc:sldMk cId="1479561226" sldId="1882"/>
            <ac:picMk id="2" creationId="{1E71DFB4-2101-0154-024A-060A8251576E}"/>
          </ac:picMkLst>
        </pc:picChg>
        <pc:picChg chg="del">
          <ac:chgData name="Practicante FIC" userId="S::pfic@fiducoldex.com.co::1a0abd50-da04-4bbc-b96a-17146a48af59" providerId="AD" clId="Web-{6B688A04-D563-41C5-8C1D-4F111ED42F2A}" dt="2024-07-02T17:18:31.424" v="0"/>
          <ac:picMkLst>
            <pc:docMk/>
            <pc:sldMk cId="1479561226" sldId="1882"/>
            <ac:picMk id="4" creationId="{A05B9662-C3D9-BACB-B281-71D3BD1CA7CE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40.315" v="4"/>
        <pc:sldMkLst>
          <pc:docMk/>
          <pc:sldMk cId="1624330573" sldId="1883"/>
        </pc:sldMkLst>
        <pc:picChg chg="del">
          <ac:chgData name="Practicante FIC" userId="S::pfic@fiducoldex.com.co::1a0abd50-da04-4bbc-b96a-17146a48af59" providerId="AD" clId="Web-{6B688A04-D563-41C5-8C1D-4F111ED42F2A}" dt="2024-07-02T17:18:40.315" v="4"/>
          <ac:picMkLst>
            <pc:docMk/>
            <pc:sldMk cId="1624330573" sldId="1883"/>
            <ac:picMk id="3" creationId="{BC8881D8-2C86-033E-23D4-84FB09EBAD46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41.799" v="5"/>
        <pc:sldMkLst>
          <pc:docMk/>
          <pc:sldMk cId="3471965535" sldId="1884"/>
        </pc:sldMkLst>
        <pc:picChg chg="del">
          <ac:chgData name="Practicante FIC" userId="S::pfic@fiducoldex.com.co::1a0abd50-da04-4bbc-b96a-17146a48af59" providerId="AD" clId="Web-{6B688A04-D563-41C5-8C1D-4F111ED42F2A}" dt="2024-07-02T17:18:41.799" v="5"/>
          <ac:picMkLst>
            <pc:docMk/>
            <pc:sldMk cId="3471965535" sldId="1884"/>
            <ac:picMk id="3" creationId="{A01A23BE-2D29-2239-4522-F4330A55168B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43.471" v="6"/>
        <pc:sldMkLst>
          <pc:docMk/>
          <pc:sldMk cId="813933709" sldId="1885"/>
        </pc:sldMkLst>
        <pc:picChg chg="del">
          <ac:chgData name="Practicante FIC" userId="S::pfic@fiducoldex.com.co::1a0abd50-da04-4bbc-b96a-17146a48af59" providerId="AD" clId="Web-{6B688A04-D563-41C5-8C1D-4F111ED42F2A}" dt="2024-07-02T17:18:43.471" v="6"/>
          <ac:picMkLst>
            <pc:docMk/>
            <pc:sldMk cId="813933709" sldId="1885"/>
            <ac:picMk id="3" creationId="{FF518529-3A33-74C2-DCAA-AEF8E7B88C94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44.753" v="7"/>
        <pc:sldMkLst>
          <pc:docMk/>
          <pc:sldMk cId="359516097" sldId="1886"/>
        </pc:sldMkLst>
        <pc:picChg chg="del">
          <ac:chgData name="Practicante FIC" userId="S::pfic@fiducoldex.com.co::1a0abd50-da04-4bbc-b96a-17146a48af59" providerId="AD" clId="Web-{6B688A04-D563-41C5-8C1D-4F111ED42F2A}" dt="2024-07-02T17:18:44.753" v="7"/>
          <ac:picMkLst>
            <pc:docMk/>
            <pc:sldMk cId="359516097" sldId="1886"/>
            <ac:picMk id="3" creationId="{BE410CF9-CF20-79A4-D2B2-0B3F918F1343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46.956" v="8"/>
        <pc:sldMkLst>
          <pc:docMk/>
          <pc:sldMk cId="50920579" sldId="1889"/>
        </pc:sldMkLst>
        <pc:picChg chg="del">
          <ac:chgData name="Practicante FIC" userId="S::pfic@fiducoldex.com.co::1a0abd50-da04-4bbc-b96a-17146a48af59" providerId="AD" clId="Web-{6B688A04-D563-41C5-8C1D-4F111ED42F2A}" dt="2024-07-02T17:18:46.956" v="8"/>
          <ac:picMkLst>
            <pc:docMk/>
            <pc:sldMk cId="50920579" sldId="1889"/>
            <ac:picMk id="3" creationId="{6B7AD46C-B3AD-E61B-0334-2AED327C51DA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48.659" v="9"/>
        <pc:sldMkLst>
          <pc:docMk/>
          <pc:sldMk cId="2376974437" sldId="1890"/>
        </pc:sldMkLst>
        <pc:picChg chg="del">
          <ac:chgData name="Practicante FIC" userId="S::pfic@fiducoldex.com.co::1a0abd50-da04-4bbc-b96a-17146a48af59" providerId="AD" clId="Web-{6B688A04-D563-41C5-8C1D-4F111ED42F2A}" dt="2024-07-02T17:18:48.659" v="9"/>
          <ac:picMkLst>
            <pc:docMk/>
            <pc:sldMk cId="2376974437" sldId="1890"/>
            <ac:picMk id="3" creationId="{3D36771A-D38E-347C-D99A-C98E61F8D954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50.003" v="10"/>
        <pc:sldMkLst>
          <pc:docMk/>
          <pc:sldMk cId="5118332" sldId="1891"/>
        </pc:sldMkLst>
        <pc:picChg chg="del">
          <ac:chgData name="Practicante FIC" userId="S::pfic@fiducoldex.com.co::1a0abd50-da04-4bbc-b96a-17146a48af59" providerId="AD" clId="Web-{6B688A04-D563-41C5-8C1D-4F111ED42F2A}" dt="2024-07-02T17:18:50.003" v="10"/>
          <ac:picMkLst>
            <pc:docMk/>
            <pc:sldMk cId="5118332" sldId="1891"/>
            <ac:picMk id="3" creationId="{BED9D58C-35F9-5BA0-3539-6379ADA1E97A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52.144" v="11"/>
        <pc:sldMkLst>
          <pc:docMk/>
          <pc:sldMk cId="17007022" sldId="1892"/>
        </pc:sldMkLst>
        <pc:picChg chg="del">
          <ac:chgData name="Practicante FIC" userId="S::pfic@fiducoldex.com.co::1a0abd50-da04-4bbc-b96a-17146a48af59" providerId="AD" clId="Web-{6B688A04-D563-41C5-8C1D-4F111ED42F2A}" dt="2024-07-02T17:18:52.144" v="11"/>
          <ac:picMkLst>
            <pc:docMk/>
            <pc:sldMk cId="17007022" sldId="1892"/>
            <ac:picMk id="3" creationId="{35ACB645-3628-EA07-CFA9-1A2DCDB41320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53.612" v="12"/>
        <pc:sldMkLst>
          <pc:docMk/>
          <pc:sldMk cId="1531750431" sldId="1893"/>
        </pc:sldMkLst>
        <pc:picChg chg="del">
          <ac:chgData name="Practicante FIC" userId="S::pfic@fiducoldex.com.co::1a0abd50-da04-4bbc-b96a-17146a48af59" providerId="AD" clId="Web-{6B688A04-D563-41C5-8C1D-4F111ED42F2A}" dt="2024-07-02T17:18:53.612" v="12"/>
          <ac:picMkLst>
            <pc:docMk/>
            <pc:sldMk cId="1531750431" sldId="1893"/>
            <ac:picMk id="3" creationId="{FCB3F4C2-9833-8FA2-6C3E-CF3925133346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55.112" v="13"/>
        <pc:sldMkLst>
          <pc:docMk/>
          <pc:sldMk cId="896085243" sldId="1894"/>
        </pc:sldMkLst>
        <pc:picChg chg="del">
          <ac:chgData name="Practicante FIC" userId="S::pfic@fiducoldex.com.co::1a0abd50-da04-4bbc-b96a-17146a48af59" providerId="AD" clId="Web-{6B688A04-D563-41C5-8C1D-4F111ED42F2A}" dt="2024-07-02T17:18:55.112" v="13"/>
          <ac:picMkLst>
            <pc:docMk/>
            <pc:sldMk cId="896085243" sldId="1894"/>
            <ac:picMk id="3" creationId="{11925965-DAB7-A5BD-E530-0A62B9A5F5E3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9:02.410" v="16"/>
        <pc:sldMkLst>
          <pc:docMk/>
          <pc:sldMk cId="1611479927" sldId="1920"/>
        </pc:sldMkLst>
        <pc:picChg chg="del">
          <ac:chgData name="Practicante FIC" userId="S::pfic@fiducoldex.com.co::1a0abd50-da04-4bbc-b96a-17146a48af59" providerId="AD" clId="Web-{6B688A04-D563-41C5-8C1D-4F111ED42F2A}" dt="2024-07-02T17:19:02.410" v="16"/>
          <ac:picMkLst>
            <pc:docMk/>
            <pc:sldMk cId="1611479927" sldId="1920"/>
            <ac:picMk id="5" creationId="{04E0009B-E9F7-0F0A-7B49-2F1BB55228A3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8:58.784" v="14"/>
        <pc:sldMkLst>
          <pc:docMk/>
          <pc:sldMk cId="3576652191" sldId="1922"/>
        </pc:sldMkLst>
        <pc:spChg chg="del">
          <ac:chgData name="Practicante FIC" userId="S::pfic@fiducoldex.com.co::1a0abd50-da04-4bbc-b96a-17146a48af59" providerId="AD" clId="Web-{6B688A04-D563-41C5-8C1D-4F111ED42F2A}" dt="2024-07-02T17:18:58.784" v="14"/>
          <ac:spMkLst>
            <pc:docMk/>
            <pc:sldMk cId="3576652191" sldId="1922"/>
            <ac:spMk id="2" creationId="{CECA6B1F-868D-6F55-FC6A-1172A5D42EAD}"/>
          </ac:spMkLst>
        </pc:spChg>
      </pc:sldChg>
      <pc:sldChg chg="delSp">
        <pc:chgData name="Practicante FIC" userId="S::pfic@fiducoldex.com.co::1a0abd50-da04-4bbc-b96a-17146a48af59" providerId="AD" clId="Web-{6B688A04-D563-41C5-8C1D-4F111ED42F2A}" dt="2024-07-02T17:19:03.300" v="17"/>
        <pc:sldMkLst>
          <pc:docMk/>
          <pc:sldMk cId="2359230189" sldId="11750"/>
        </pc:sldMkLst>
        <pc:picChg chg="del">
          <ac:chgData name="Practicante FIC" userId="S::pfic@fiducoldex.com.co::1a0abd50-da04-4bbc-b96a-17146a48af59" providerId="AD" clId="Web-{6B688A04-D563-41C5-8C1D-4F111ED42F2A}" dt="2024-07-02T17:19:03.300" v="17"/>
          <ac:picMkLst>
            <pc:docMk/>
            <pc:sldMk cId="2359230189" sldId="11750"/>
            <ac:picMk id="4" creationId="{FB3B023B-3523-EFC9-CB71-EE8C31D677E8}"/>
          </ac:picMkLst>
        </pc:picChg>
      </pc:sldChg>
      <pc:sldChg chg="delSp">
        <pc:chgData name="Practicante FIC" userId="S::pfic@fiducoldex.com.co::1a0abd50-da04-4bbc-b96a-17146a48af59" providerId="AD" clId="Web-{6B688A04-D563-41C5-8C1D-4F111ED42F2A}" dt="2024-07-02T17:19:01.441" v="15"/>
        <pc:sldMkLst>
          <pc:docMk/>
          <pc:sldMk cId="3269531673" sldId="11751"/>
        </pc:sldMkLst>
        <pc:picChg chg="del">
          <ac:chgData name="Practicante FIC" userId="S::pfic@fiducoldex.com.co::1a0abd50-da04-4bbc-b96a-17146a48af59" providerId="AD" clId="Web-{6B688A04-D563-41C5-8C1D-4F111ED42F2A}" dt="2024-07-02T17:19:01.441" v="15"/>
          <ac:picMkLst>
            <pc:docMk/>
            <pc:sldMk cId="3269531673" sldId="11751"/>
            <ac:picMk id="7" creationId="{B0CA97BC-0142-B639-78E4-A191F1153FBB}"/>
          </ac:picMkLst>
        </pc:picChg>
      </pc:sldChg>
    </pc:docChg>
  </pc:docChgLst>
  <pc:docChgLst>
    <pc:chgData name="Practicante FIC" userId="1a0abd50-da04-4bbc-b96a-17146a48af59" providerId="ADAL" clId="{BEC00760-F317-4A93-8069-9FC145AF74BE}"/>
    <pc:docChg chg="custSel modSld">
      <pc:chgData name="Practicante FIC" userId="1a0abd50-da04-4bbc-b96a-17146a48af59" providerId="ADAL" clId="{BEC00760-F317-4A93-8069-9FC145AF74BE}" dt="2024-07-10T17:48:03.675" v="53" actId="20577"/>
      <pc:docMkLst>
        <pc:docMk/>
      </pc:docMkLst>
      <pc:sldChg chg="addSp delSp mod">
        <pc:chgData name="Practicante FIC" userId="1a0abd50-da04-4bbc-b96a-17146a48af59" providerId="ADAL" clId="{BEC00760-F317-4A93-8069-9FC145AF74BE}" dt="2024-07-10T17:46:38.244" v="40"/>
        <pc:sldMkLst>
          <pc:docMk/>
          <pc:sldMk cId="1624330573" sldId="1883"/>
        </pc:sldMkLst>
        <pc:picChg chg="add del">
          <ac:chgData name="Practicante FIC" userId="1a0abd50-da04-4bbc-b96a-17146a48af59" providerId="ADAL" clId="{BEC00760-F317-4A93-8069-9FC145AF74BE}" dt="2024-07-10T12:09:06.429" v="2" actId="478"/>
          <ac:picMkLst>
            <pc:docMk/>
            <pc:sldMk cId="1624330573" sldId="1883"/>
            <ac:picMk id="2" creationId="{52B41FD5-696D-399C-EC53-A54C584C7CAC}"/>
          </ac:picMkLst>
        </pc:picChg>
        <pc:picChg chg="add">
          <ac:chgData name="Practicante FIC" userId="1a0abd50-da04-4bbc-b96a-17146a48af59" providerId="ADAL" clId="{BEC00760-F317-4A93-8069-9FC145AF74BE}" dt="2024-07-10T17:46:38.244" v="40"/>
          <ac:picMkLst>
            <pc:docMk/>
            <pc:sldMk cId="1624330573" sldId="1883"/>
            <ac:picMk id="3" creationId="{278567DB-5EE0-77F6-3B88-49AF774D8AB1}"/>
          </ac:picMkLst>
        </pc:picChg>
      </pc:sldChg>
      <pc:sldChg chg="addSp delSp mod">
        <pc:chgData name="Practicante FIC" userId="1a0abd50-da04-4bbc-b96a-17146a48af59" providerId="ADAL" clId="{BEC00760-F317-4A93-8069-9FC145AF74BE}" dt="2024-07-10T17:46:44.676" v="41"/>
        <pc:sldMkLst>
          <pc:docMk/>
          <pc:sldMk cId="3471965535" sldId="1884"/>
        </pc:sldMkLst>
        <pc:picChg chg="add del">
          <ac:chgData name="Practicante FIC" userId="1a0abd50-da04-4bbc-b96a-17146a48af59" providerId="ADAL" clId="{BEC00760-F317-4A93-8069-9FC145AF74BE}" dt="2024-07-10T12:09:07.600" v="3" actId="478"/>
          <ac:picMkLst>
            <pc:docMk/>
            <pc:sldMk cId="3471965535" sldId="1884"/>
            <ac:picMk id="2" creationId="{84425365-6D1F-DA43-DFDA-899FFC5480B0}"/>
          </ac:picMkLst>
        </pc:picChg>
        <pc:picChg chg="add del">
          <ac:chgData name="Practicante FIC" userId="1a0abd50-da04-4bbc-b96a-17146a48af59" providerId="ADAL" clId="{BEC00760-F317-4A93-8069-9FC145AF74BE}" dt="2024-07-10T17:42:46.283" v="38" actId="478"/>
          <ac:picMkLst>
            <pc:docMk/>
            <pc:sldMk cId="3471965535" sldId="1884"/>
            <ac:picMk id="3" creationId="{CF8E7D39-81E6-89F0-0299-A615484A5FDA}"/>
          </ac:picMkLst>
        </pc:picChg>
        <pc:picChg chg="add">
          <ac:chgData name="Practicante FIC" userId="1a0abd50-da04-4bbc-b96a-17146a48af59" providerId="ADAL" clId="{BEC00760-F317-4A93-8069-9FC145AF74BE}" dt="2024-07-10T17:46:44.676" v="41"/>
          <ac:picMkLst>
            <pc:docMk/>
            <pc:sldMk cId="3471965535" sldId="1884"/>
            <ac:picMk id="4" creationId="{3E8EC825-FFBF-32D1-B3D0-284D8AEBBCB8}"/>
          </ac:picMkLst>
        </pc:picChg>
      </pc:sldChg>
      <pc:sldChg chg="addSp delSp mod">
        <pc:chgData name="Practicante FIC" userId="1a0abd50-da04-4bbc-b96a-17146a48af59" providerId="ADAL" clId="{BEC00760-F317-4A93-8069-9FC145AF74BE}" dt="2024-07-10T17:46:51.540" v="42"/>
        <pc:sldMkLst>
          <pc:docMk/>
          <pc:sldMk cId="813933709" sldId="1885"/>
        </pc:sldMkLst>
        <pc:picChg chg="add del">
          <ac:chgData name="Practicante FIC" userId="1a0abd50-da04-4bbc-b96a-17146a48af59" providerId="ADAL" clId="{BEC00760-F317-4A93-8069-9FC145AF74BE}" dt="2024-07-10T17:42:47.703" v="39" actId="478"/>
          <ac:picMkLst>
            <pc:docMk/>
            <pc:sldMk cId="813933709" sldId="1885"/>
            <ac:picMk id="2" creationId="{58BC9AB5-DB22-479B-A3B0-2213C68D2E1C}"/>
          </ac:picMkLst>
        </pc:picChg>
        <pc:picChg chg="add">
          <ac:chgData name="Practicante FIC" userId="1a0abd50-da04-4bbc-b96a-17146a48af59" providerId="ADAL" clId="{BEC00760-F317-4A93-8069-9FC145AF74BE}" dt="2024-07-10T17:46:51.540" v="42"/>
          <ac:picMkLst>
            <pc:docMk/>
            <pc:sldMk cId="813933709" sldId="1885"/>
            <ac:picMk id="3" creationId="{40E86E0B-CD2B-ACA0-9F91-88F675893ADB}"/>
          </ac:picMkLst>
        </pc:picChg>
      </pc:sldChg>
      <pc:sldChg chg="addSp">
        <pc:chgData name="Practicante FIC" userId="1a0abd50-da04-4bbc-b96a-17146a48af59" providerId="ADAL" clId="{BEC00760-F317-4A93-8069-9FC145AF74BE}" dt="2024-07-10T17:46:56.753" v="43"/>
        <pc:sldMkLst>
          <pc:docMk/>
          <pc:sldMk cId="359516097" sldId="1886"/>
        </pc:sldMkLst>
        <pc:picChg chg="add">
          <ac:chgData name="Practicante FIC" userId="1a0abd50-da04-4bbc-b96a-17146a48af59" providerId="ADAL" clId="{BEC00760-F317-4A93-8069-9FC145AF74BE}" dt="2024-07-10T17:46:56.753" v="43"/>
          <ac:picMkLst>
            <pc:docMk/>
            <pc:sldMk cId="359516097" sldId="1886"/>
            <ac:picMk id="2" creationId="{49136E66-0222-1149-66C4-9DA1C1CE12DE}"/>
          </ac:picMkLst>
        </pc:picChg>
      </pc:sldChg>
      <pc:sldChg chg="addSp delSp modSp mod">
        <pc:chgData name="Practicante FIC" userId="1a0abd50-da04-4bbc-b96a-17146a48af59" providerId="ADAL" clId="{BEC00760-F317-4A93-8069-9FC145AF74BE}" dt="2024-07-10T17:47:41.304" v="50"/>
        <pc:sldMkLst>
          <pc:docMk/>
          <pc:sldMk cId="50920579" sldId="1889"/>
        </pc:sldMkLst>
        <pc:picChg chg="add del">
          <ac:chgData name="Practicante FIC" userId="1a0abd50-da04-4bbc-b96a-17146a48af59" providerId="ADAL" clId="{BEC00760-F317-4A93-8069-9FC145AF74BE}" dt="2024-07-10T12:12:08.762" v="7" actId="478"/>
          <ac:picMkLst>
            <pc:docMk/>
            <pc:sldMk cId="50920579" sldId="1889"/>
            <ac:picMk id="2" creationId="{E7071F25-3246-6296-9C31-C3E6033C787E}"/>
          </ac:picMkLst>
        </pc:picChg>
        <pc:picChg chg="add del">
          <ac:chgData name="Practicante FIC" userId="1a0abd50-da04-4bbc-b96a-17146a48af59" providerId="ADAL" clId="{BEC00760-F317-4A93-8069-9FC145AF74BE}" dt="2024-07-10T12:12:34.824" v="11" actId="478"/>
          <ac:picMkLst>
            <pc:docMk/>
            <pc:sldMk cId="50920579" sldId="1889"/>
            <ac:picMk id="3" creationId="{E1D30045-4053-325D-CD95-A42036CCADD4}"/>
          </ac:picMkLst>
        </pc:picChg>
        <pc:picChg chg="add del mod">
          <ac:chgData name="Practicante FIC" userId="1a0abd50-da04-4bbc-b96a-17146a48af59" providerId="ADAL" clId="{BEC00760-F317-4A93-8069-9FC145AF74BE}" dt="2024-07-10T17:47:10.238" v="44" actId="478"/>
          <ac:picMkLst>
            <pc:docMk/>
            <pc:sldMk cId="50920579" sldId="1889"/>
            <ac:picMk id="4" creationId="{4EBC468B-1301-3C30-F357-E58C5353AFD9}"/>
          </ac:picMkLst>
        </pc:picChg>
        <pc:picChg chg="add del">
          <ac:chgData name="Practicante FIC" userId="1a0abd50-da04-4bbc-b96a-17146a48af59" providerId="ADAL" clId="{BEC00760-F317-4A93-8069-9FC145AF74BE}" dt="2024-07-10T17:47:34.729" v="48" actId="478"/>
          <ac:picMkLst>
            <pc:docMk/>
            <pc:sldMk cId="50920579" sldId="1889"/>
            <ac:picMk id="5" creationId="{B3EBDD51-115A-42F5-5943-F30A4B1B83D0}"/>
          </ac:picMkLst>
        </pc:picChg>
        <pc:picChg chg="add">
          <ac:chgData name="Practicante FIC" userId="1a0abd50-da04-4bbc-b96a-17146a48af59" providerId="ADAL" clId="{BEC00760-F317-4A93-8069-9FC145AF74BE}" dt="2024-07-10T17:47:41.304" v="50"/>
          <ac:picMkLst>
            <pc:docMk/>
            <pc:sldMk cId="50920579" sldId="1889"/>
            <ac:picMk id="6" creationId="{00FB8869-7C82-14D5-322A-BBE434110B55}"/>
          </ac:picMkLst>
        </pc:picChg>
      </pc:sldChg>
      <pc:sldChg chg="addSp delSp mod">
        <pc:chgData name="Practicante FIC" userId="1a0abd50-da04-4bbc-b96a-17146a48af59" providerId="ADAL" clId="{BEC00760-F317-4A93-8069-9FC145AF74BE}" dt="2024-07-10T17:47:47.256" v="51"/>
        <pc:sldMkLst>
          <pc:docMk/>
          <pc:sldMk cId="2376974437" sldId="1890"/>
        </pc:sldMkLst>
        <pc:picChg chg="add del">
          <ac:chgData name="Practicante FIC" userId="1a0abd50-da04-4bbc-b96a-17146a48af59" providerId="ADAL" clId="{BEC00760-F317-4A93-8069-9FC145AF74BE}" dt="2024-07-10T12:12:33.891" v="10" actId="478"/>
          <ac:picMkLst>
            <pc:docMk/>
            <pc:sldMk cId="2376974437" sldId="1890"/>
            <ac:picMk id="2" creationId="{8368639C-BCA1-5BA3-2811-BF0541CEB06D}"/>
          </ac:picMkLst>
        </pc:picChg>
        <pc:picChg chg="add del">
          <ac:chgData name="Practicante FIC" userId="1a0abd50-da04-4bbc-b96a-17146a48af59" providerId="ADAL" clId="{BEC00760-F317-4A93-8069-9FC145AF74BE}" dt="2024-07-10T17:47:25.445" v="46" actId="478"/>
          <ac:picMkLst>
            <pc:docMk/>
            <pc:sldMk cId="2376974437" sldId="1890"/>
            <ac:picMk id="3" creationId="{C437A5FB-F726-81E6-2DA5-B4F4458F0D54}"/>
          </ac:picMkLst>
        </pc:picChg>
        <pc:picChg chg="add del">
          <ac:chgData name="Practicante FIC" userId="1a0abd50-da04-4bbc-b96a-17146a48af59" providerId="ADAL" clId="{BEC00760-F317-4A93-8069-9FC145AF74BE}" dt="2024-07-10T17:47:35.793" v="49" actId="478"/>
          <ac:picMkLst>
            <pc:docMk/>
            <pc:sldMk cId="2376974437" sldId="1890"/>
            <ac:picMk id="4" creationId="{40F3E40C-07DA-C4EC-7B44-C15AC00879BE}"/>
          </ac:picMkLst>
        </pc:picChg>
        <pc:picChg chg="add">
          <ac:chgData name="Practicante FIC" userId="1a0abd50-da04-4bbc-b96a-17146a48af59" providerId="ADAL" clId="{BEC00760-F317-4A93-8069-9FC145AF74BE}" dt="2024-07-10T17:47:47.256" v="51"/>
          <ac:picMkLst>
            <pc:docMk/>
            <pc:sldMk cId="2376974437" sldId="1890"/>
            <ac:picMk id="5" creationId="{C5150C0E-74A0-BB1A-78F9-420EADDA3678}"/>
          </ac:picMkLst>
        </pc:picChg>
      </pc:sldChg>
      <pc:sldChg chg="addSp">
        <pc:chgData name="Practicante FIC" userId="1a0abd50-da04-4bbc-b96a-17146a48af59" providerId="ADAL" clId="{BEC00760-F317-4A93-8069-9FC145AF74BE}" dt="2024-07-10T12:13:28.626" v="14"/>
        <pc:sldMkLst>
          <pc:docMk/>
          <pc:sldMk cId="5118332" sldId="1891"/>
        </pc:sldMkLst>
        <pc:picChg chg="add">
          <ac:chgData name="Practicante FIC" userId="1a0abd50-da04-4bbc-b96a-17146a48af59" providerId="ADAL" clId="{BEC00760-F317-4A93-8069-9FC145AF74BE}" dt="2024-07-10T12:13:28.626" v="14"/>
          <ac:picMkLst>
            <pc:docMk/>
            <pc:sldMk cId="5118332" sldId="1891"/>
            <ac:picMk id="2" creationId="{96497217-8060-326F-DC78-840CCEF16CD4}"/>
          </ac:picMkLst>
        </pc:picChg>
      </pc:sldChg>
      <pc:sldChg chg="addSp">
        <pc:chgData name="Practicante FIC" userId="1a0abd50-da04-4bbc-b96a-17146a48af59" providerId="ADAL" clId="{BEC00760-F317-4A93-8069-9FC145AF74BE}" dt="2024-07-10T12:13:34.619" v="15"/>
        <pc:sldMkLst>
          <pc:docMk/>
          <pc:sldMk cId="17007022" sldId="1892"/>
        </pc:sldMkLst>
        <pc:picChg chg="add">
          <ac:chgData name="Practicante FIC" userId="1a0abd50-da04-4bbc-b96a-17146a48af59" providerId="ADAL" clId="{BEC00760-F317-4A93-8069-9FC145AF74BE}" dt="2024-07-10T12:13:34.619" v="15"/>
          <ac:picMkLst>
            <pc:docMk/>
            <pc:sldMk cId="17007022" sldId="1892"/>
            <ac:picMk id="2" creationId="{368ED004-4264-EBFD-D4AB-4603A066B935}"/>
          </ac:picMkLst>
        </pc:picChg>
      </pc:sldChg>
      <pc:sldChg chg="addSp">
        <pc:chgData name="Practicante FIC" userId="1a0abd50-da04-4bbc-b96a-17146a48af59" providerId="ADAL" clId="{BEC00760-F317-4A93-8069-9FC145AF74BE}" dt="2024-07-10T12:13:42.044" v="16"/>
        <pc:sldMkLst>
          <pc:docMk/>
          <pc:sldMk cId="1531750431" sldId="1893"/>
        </pc:sldMkLst>
        <pc:picChg chg="add">
          <ac:chgData name="Practicante FIC" userId="1a0abd50-da04-4bbc-b96a-17146a48af59" providerId="ADAL" clId="{BEC00760-F317-4A93-8069-9FC145AF74BE}" dt="2024-07-10T12:13:42.044" v="16"/>
          <ac:picMkLst>
            <pc:docMk/>
            <pc:sldMk cId="1531750431" sldId="1893"/>
            <ac:picMk id="2" creationId="{DBD9AAE5-F6DA-2A15-61CC-7E3508DCADBD}"/>
          </ac:picMkLst>
        </pc:picChg>
      </pc:sldChg>
      <pc:sldChg chg="addSp">
        <pc:chgData name="Practicante FIC" userId="1a0abd50-da04-4bbc-b96a-17146a48af59" providerId="ADAL" clId="{BEC00760-F317-4A93-8069-9FC145AF74BE}" dt="2024-07-10T12:13:48.327" v="17"/>
        <pc:sldMkLst>
          <pc:docMk/>
          <pc:sldMk cId="896085243" sldId="1894"/>
        </pc:sldMkLst>
        <pc:picChg chg="add">
          <ac:chgData name="Practicante FIC" userId="1a0abd50-da04-4bbc-b96a-17146a48af59" providerId="ADAL" clId="{BEC00760-F317-4A93-8069-9FC145AF74BE}" dt="2024-07-10T12:13:48.327" v="17"/>
          <ac:picMkLst>
            <pc:docMk/>
            <pc:sldMk cId="896085243" sldId="1894"/>
            <ac:picMk id="2" creationId="{547EE2F9-3A65-BAB6-6B15-1DE9C4E37ADB}"/>
          </ac:picMkLst>
        </pc:picChg>
      </pc:sldChg>
      <pc:sldChg chg="addSp delSp modSp mod">
        <pc:chgData name="Practicante FIC" userId="1a0abd50-da04-4bbc-b96a-17146a48af59" providerId="ADAL" clId="{BEC00760-F317-4A93-8069-9FC145AF74BE}" dt="2024-07-10T17:48:03.675" v="53" actId="20577"/>
        <pc:sldMkLst>
          <pc:docMk/>
          <pc:sldMk cId="802325292" sldId="11747"/>
        </pc:sldMkLst>
        <pc:spChg chg="mod">
          <ac:chgData name="Practicante FIC" userId="1a0abd50-da04-4bbc-b96a-17146a48af59" providerId="ADAL" clId="{BEC00760-F317-4A93-8069-9FC145AF74BE}" dt="2024-07-10T17:48:03.675" v="53" actId="20577"/>
          <ac:spMkLst>
            <pc:docMk/>
            <pc:sldMk cId="802325292" sldId="11747"/>
            <ac:spMk id="2" creationId="{D0F4A9E6-E980-8D75-9B86-55708E85FCE9}"/>
          </ac:spMkLst>
        </pc:spChg>
        <pc:graphicFrameChg chg="add del mod">
          <ac:chgData name="Practicante FIC" userId="1a0abd50-da04-4bbc-b96a-17146a48af59" providerId="ADAL" clId="{BEC00760-F317-4A93-8069-9FC145AF74BE}" dt="2024-07-10T16:49:38.479" v="22" actId="478"/>
          <ac:graphicFrameMkLst>
            <pc:docMk/>
            <pc:sldMk cId="802325292" sldId="11747"/>
            <ac:graphicFrameMk id="3" creationId="{00000000-0008-0000-0100-000030000000}"/>
          </ac:graphicFrameMkLst>
        </pc:graphicFrameChg>
        <pc:graphicFrameChg chg="add del mod">
          <ac:chgData name="Practicante FIC" userId="1a0abd50-da04-4bbc-b96a-17146a48af59" providerId="ADAL" clId="{BEC00760-F317-4A93-8069-9FC145AF74BE}" dt="2024-07-10T16:49:38.479" v="22" actId="478"/>
          <ac:graphicFrameMkLst>
            <pc:docMk/>
            <pc:sldMk cId="802325292" sldId="11747"/>
            <ac:graphicFrameMk id="4" creationId="{00000000-0008-0000-0100-000031000000}"/>
          </ac:graphicFrameMkLst>
        </pc:graphicFrameChg>
        <pc:picChg chg="add del">
          <ac:chgData name="Practicante FIC" userId="1a0abd50-da04-4bbc-b96a-17146a48af59" providerId="ADAL" clId="{BEC00760-F317-4A93-8069-9FC145AF74BE}" dt="2024-07-10T16:49:41.959" v="24" actId="478"/>
          <ac:picMkLst>
            <pc:docMk/>
            <pc:sldMk cId="802325292" sldId="11747"/>
            <ac:picMk id="5" creationId="{062E52B3-8A70-CD42-CCA9-C55D62C8AF4D}"/>
          </ac:picMkLst>
        </pc:picChg>
        <pc:picChg chg="add del">
          <ac:chgData name="Practicante FIC" userId="1a0abd50-da04-4bbc-b96a-17146a48af59" providerId="ADAL" clId="{BEC00760-F317-4A93-8069-9FC145AF74BE}" dt="2024-07-10T16:50:13.938" v="26" actId="478"/>
          <ac:picMkLst>
            <pc:docMk/>
            <pc:sldMk cId="802325292" sldId="11747"/>
            <ac:picMk id="6" creationId="{C8EA8F6F-90C3-04C3-92E6-9CD21F56D382}"/>
          </ac:picMkLst>
        </pc:picChg>
        <pc:picChg chg="add del">
          <ac:chgData name="Practicante FIC" userId="1a0abd50-da04-4bbc-b96a-17146a48af59" providerId="ADAL" clId="{BEC00760-F317-4A93-8069-9FC145AF74BE}" dt="2024-07-10T16:50:46.951" v="28" actId="478"/>
          <ac:picMkLst>
            <pc:docMk/>
            <pc:sldMk cId="802325292" sldId="11747"/>
            <ac:picMk id="8" creationId="{FE733389-FB6E-F3C5-A819-A49F3DFBED4D}"/>
          </ac:picMkLst>
        </pc:picChg>
        <pc:picChg chg="add del">
          <ac:chgData name="Practicante FIC" userId="1a0abd50-da04-4bbc-b96a-17146a48af59" providerId="ADAL" clId="{BEC00760-F317-4A93-8069-9FC145AF74BE}" dt="2024-07-10T16:50:54.148" v="30" actId="478"/>
          <ac:picMkLst>
            <pc:docMk/>
            <pc:sldMk cId="802325292" sldId="11747"/>
            <ac:picMk id="9" creationId="{18F917DA-1DDB-842C-3BC8-CC2A15950D69}"/>
          </ac:picMkLst>
        </pc:picChg>
        <pc:picChg chg="add del">
          <ac:chgData name="Practicante FIC" userId="1a0abd50-da04-4bbc-b96a-17146a48af59" providerId="ADAL" clId="{BEC00760-F317-4A93-8069-9FC145AF74BE}" dt="2024-07-10T16:51:35.362" v="32" actId="478"/>
          <ac:picMkLst>
            <pc:docMk/>
            <pc:sldMk cId="802325292" sldId="11747"/>
            <ac:picMk id="10" creationId="{A5F754FF-B9C7-9197-1512-6144A8FC9EC1}"/>
          </ac:picMkLst>
        </pc:picChg>
        <pc:picChg chg="add del mod">
          <ac:chgData name="Practicante FIC" userId="1a0abd50-da04-4bbc-b96a-17146a48af59" providerId="ADAL" clId="{BEC00760-F317-4A93-8069-9FC145AF74BE}" dt="2024-07-10T16:52:21.831" v="35" actId="478"/>
          <ac:picMkLst>
            <pc:docMk/>
            <pc:sldMk cId="802325292" sldId="11747"/>
            <ac:picMk id="11" creationId="{A99755E2-8210-061A-F32E-E63C0751537B}"/>
          </ac:picMkLst>
        </pc:picChg>
        <pc:picChg chg="add del">
          <ac:chgData name="Practicante FIC" userId="1a0abd50-da04-4bbc-b96a-17146a48af59" providerId="ADAL" clId="{BEC00760-F317-4A93-8069-9FC145AF74BE}" dt="2024-07-10T17:00:54.980" v="37" actId="478"/>
          <ac:picMkLst>
            <pc:docMk/>
            <pc:sldMk cId="802325292" sldId="11747"/>
            <ac:picMk id="12" creationId="{F741B47B-30C2-B405-AD4D-E589860900C3}"/>
          </ac:picMkLst>
        </pc:picChg>
      </pc:sldChg>
    </pc:docChg>
  </pc:docChgLst>
  <pc:docChgLst>
    <pc:chgData name="Practicante FIC" userId="S::pfic@fiducoldex.com.co::1a0abd50-da04-4bbc-b96a-17146a48af59" providerId="AD" clId="Web-{E60A17B6-90C2-4B80-B0BA-9BF566040F60}"/>
    <pc:docChg chg="modSld">
      <pc:chgData name="Practicante FIC" userId="S::pfic@fiducoldex.com.co::1a0abd50-da04-4bbc-b96a-17146a48af59" providerId="AD" clId="Web-{E60A17B6-90C2-4B80-B0BA-9BF566040F60}" dt="2024-07-08T20:21:26.759" v="5" actId="1076"/>
      <pc:docMkLst>
        <pc:docMk/>
      </pc:docMkLst>
      <pc:sldChg chg="addSp modSp">
        <pc:chgData name="Practicante FIC" userId="S::pfic@fiducoldex.com.co::1a0abd50-da04-4bbc-b96a-17146a48af59" providerId="AD" clId="Web-{E60A17B6-90C2-4B80-B0BA-9BF566040F60}" dt="2024-07-08T20:21:26.759" v="5" actId="1076"/>
        <pc:sldMkLst>
          <pc:docMk/>
          <pc:sldMk cId="3576652191" sldId="1922"/>
        </pc:sldMkLst>
        <pc:picChg chg="add mod">
          <ac:chgData name="Practicante FIC" userId="S::pfic@fiducoldex.com.co::1a0abd50-da04-4bbc-b96a-17146a48af59" providerId="AD" clId="Web-{E60A17B6-90C2-4B80-B0BA-9BF566040F60}" dt="2024-07-08T20:21:26.759" v="5" actId="1076"/>
          <ac:picMkLst>
            <pc:docMk/>
            <pc:sldMk cId="3576652191" sldId="1922"/>
            <ac:picMk id="3" creationId="{95CE2410-9D40-245A-7474-C1E438F67966}"/>
          </ac:picMkLst>
        </pc:picChg>
      </pc:sldChg>
    </pc:docChg>
  </pc:docChgLst>
  <pc:docChgLst>
    <pc:chgData name="Brayan Ricardo Fonseca Pulido" userId="S::bfonseca@fiducoldex.com.co::39ef9ba1-98c0-49b0-9386-842a66d85284" providerId="AD" clId="Web-{82DE2C8A-61A9-2730-DFA5-10096EF784E1}"/>
    <pc:docChg chg="addSld modSld">
      <pc:chgData name="Brayan Ricardo Fonseca Pulido" userId="S::bfonseca@fiducoldex.com.co::39ef9ba1-98c0-49b0-9386-842a66d85284" providerId="AD" clId="Web-{82DE2C8A-61A9-2730-DFA5-10096EF784E1}" dt="2024-07-10T19:37:13.641" v="31" actId="1076"/>
      <pc:docMkLst>
        <pc:docMk/>
      </pc:docMkLst>
      <pc:sldChg chg="addSp delSp modSp add replId">
        <pc:chgData name="Brayan Ricardo Fonseca Pulido" userId="S::bfonseca@fiducoldex.com.co::39ef9ba1-98c0-49b0-9386-842a66d85284" providerId="AD" clId="Web-{82DE2C8A-61A9-2730-DFA5-10096EF784E1}" dt="2024-07-10T19:37:13.641" v="31" actId="1076"/>
        <pc:sldMkLst>
          <pc:docMk/>
          <pc:sldMk cId="503384166" sldId="11753"/>
        </pc:sldMkLst>
        <pc:spChg chg="mod">
          <ac:chgData name="Brayan Ricardo Fonseca Pulido" userId="S::bfonseca@fiducoldex.com.co::39ef9ba1-98c0-49b0-9386-842a66d85284" providerId="AD" clId="Web-{82DE2C8A-61A9-2730-DFA5-10096EF784E1}" dt="2024-07-10T19:23:29.053" v="22" actId="20577"/>
          <ac:spMkLst>
            <pc:docMk/>
            <pc:sldMk cId="503384166" sldId="11753"/>
            <ac:spMk id="49" creationId="{00FCEF91-0533-4BF1-A63B-F84211C6357D}"/>
          </ac:spMkLst>
        </pc:spChg>
        <pc:graphicFrameChg chg="add del mod modGraphic">
          <ac:chgData name="Brayan Ricardo Fonseca Pulido" userId="S::bfonseca@fiducoldex.com.co::39ef9ba1-98c0-49b0-9386-842a66d85284" providerId="AD" clId="Web-{82DE2C8A-61A9-2730-DFA5-10096EF784E1}" dt="2024-07-10T19:22:24.864" v="8"/>
          <ac:graphicFrameMkLst>
            <pc:docMk/>
            <pc:sldMk cId="503384166" sldId="11753"/>
            <ac:graphicFrameMk id="5" creationId="{2718F3E4-007F-1CBA-468C-FFAD14FB5927}"/>
          </ac:graphicFrameMkLst>
        </pc:graphicFrameChg>
        <pc:graphicFrameChg chg="add del mod">
          <ac:chgData name="Brayan Ricardo Fonseca Pulido" userId="S::bfonseca@fiducoldex.com.co::39ef9ba1-98c0-49b0-9386-842a66d85284" providerId="AD" clId="Web-{82DE2C8A-61A9-2730-DFA5-10096EF784E1}" dt="2024-07-10T19:22:27.348" v="10"/>
          <ac:graphicFrameMkLst>
            <pc:docMk/>
            <pc:sldMk cId="503384166" sldId="11753"/>
            <ac:graphicFrameMk id="8" creationId="{D4F122DB-90B7-9807-35CB-7DDCD697C42D}"/>
          </ac:graphicFrameMkLst>
        </pc:graphicFrameChg>
        <pc:graphicFrameChg chg="add del mod">
          <ac:chgData name="Brayan Ricardo Fonseca Pulido" userId="S::bfonseca@fiducoldex.com.co::39ef9ba1-98c0-49b0-9386-842a66d85284" providerId="AD" clId="Web-{82DE2C8A-61A9-2730-DFA5-10096EF784E1}" dt="2024-07-10T19:22:29.911" v="12"/>
          <ac:graphicFrameMkLst>
            <pc:docMk/>
            <pc:sldMk cId="503384166" sldId="11753"/>
            <ac:graphicFrameMk id="10" creationId="{45C8577B-B238-6029-55D1-98DCA1B443E4}"/>
          </ac:graphicFrameMkLst>
        </pc:graphicFrameChg>
        <pc:picChg chg="add mod">
          <ac:chgData name="Brayan Ricardo Fonseca Pulido" userId="S::bfonseca@fiducoldex.com.co::39ef9ba1-98c0-49b0-9386-842a66d85284" providerId="AD" clId="Web-{82DE2C8A-61A9-2730-DFA5-10096EF784E1}" dt="2024-07-10T19:28:57.735" v="27" actId="1076"/>
          <ac:picMkLst>
            <pc:docMk/>
            <pc:sldMk cId="503384166" sldId="11753"/>
            <ac:picMk id="2" creationId="{171F5218-4492-08E5-C96E-CCBE2314E4D8}"/>
          </ac:picMkLst>
        </pc:picChg>
        <pc:picChg chg="del">
          <ac:chgData name="Brayan Ricardo Fonseca Pulido" userId="S::bfonseca@fiducoldex.com.co::39ef9ba1-98c0-49b0-9386-842a66d85284" providerId="AD" clId="Web-{82DE2C8A-61A9-2730-DFA5-10096EF784E1}" dt="2024-07-10T19:22:01.520" v="1"/>
          <ac:picMkLst>
            <pc:docMk/>
            <pc:sldMk cId="503384166" sldId="11753"/>
            <ac:picMk id="3" creationId="{40E86E0B-CD2B-ACA0-9F91-88F675893ADB}"/>
          </ac:picMkLst>
        </pc:picChg>
        <pc:picChg chg="add mod">
          <ac:chgData name="Brayan Ricardo Fonseca Pulido" userId="S::bfonseca@fiducoldex.com.co::39ef9ba1-98c0-49b0-9386-842a66d85284" providerId="AD" clId="Web-{82DE2C8A-61A9-2730-DFA5-10096EF784E1}" dt="2024-07-10T19:37:13.641" v="31" actId="1076"/>
          <ac:picMkLst>
            <pc:docMk/>
            <pc:sldMk cId="503384166" sldId="11753"/>
            <ac:picMk id="11" creationId="{1BD6F647-1E28-D61C-D25A-A824DAAE46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78AE0-94BF-4CE8-97D9-F87A7BA7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6C08F9-FA4A-4D9F-816C-FDA387101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A0065-5C0F-469A-A704-FA6FB837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E75C9-7AB4-4803-90C2-8FB8B748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CDD409-6D76-47D6-AA70-1264C668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130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71E54-0DF1-4AF8-86F3-E22D0B60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A1FFCC-6915-4CA1-829D-EA75EB9ED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2061D-1093-4B3F-8CA3-7B53E853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6FF7A-2A69-4F52-ABA0-042C47D6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81F55-7684-40C0-A421-64DA1405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45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535DF1-3041-4FD8-A452-48A0B2BF1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1CC4FE-D793-4B26-ACC9-61E228FBA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B9E7D-7831-46EF-A99E-672EC76A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4E123-B6E0-4980-8F96-BBC2115F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644AE-FC9D-454E-BD7C-CB363B22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080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06153-D5EB-4E0B-A358-ADBAC636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FFDE07-E31D-41F9-AC75-F6DA30BD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489E0-8215-4871-9737-3BD0EC1D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D61152-A76F-4F1C-8576-B5C1C1F7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8F5027-513F-4D95-8234-79CCB2C9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27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AF115-1BA6-436F-A4B5-3EFE5DBC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468580-ACA9-4B71-8D5D-4B32AE25F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E45524-4727-4F96-B3C7-C5A103B1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943E55-2A4B-466E-BC1C-657BBF09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D4F3A9-D0CA-401B-867F-0E21A542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901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1FA03-9136-4084-A6B7-12AC771C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F5723F-76F6-47CA-87AA-58BA1E358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F396C5-4B77-41EF-8EA9-E76286316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D68F8B-1C35-4F93-A7B9-61F7076B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87084F-98AE-4824-8CC1-544DA4E9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2C0F8-55BF-48AB-8545-7608AB28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29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06B92-B3E5-4CA9-9FC1-E107A38D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7505EC-089F-4251-A9C0-4261BB139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423F14-C216-4AA7-A761-0786F0E51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80F53A-0DFC-4AEE-A879-CA3369022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E7F065-8388-4AA0-ABAE-C39FCC78F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AC5769-C8C7-4917-AC9A-405E1911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C636D9-6D31-464D-A098-983B5E89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1C2694-A0A4-4967-B6EF-BC1292AF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100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44F99-31A7-4A62-A344-EF502BB8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A0CB72-7940-43AF-834B-241872DE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3826EE-1741-4816-B0BA-D2CEBA48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DEE900-D462-4510-9B0D-B3B97C05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61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AED72-444C-4A2A-A7C2-D38F0C0C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C07294-1F81-41E7-AB1F-36A88469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63EDD2-394B-4666-B917-16D7FEE0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28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CA11E-AC23-4A50-84B5-B58496C4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7AC294-588E-4348-B4AE-CEB5CA68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C7572E-83CF-4AD5-9990-46476E675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411F2F-D102-40E8-84EC-9C6E1E5A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F12D4D-EE0A-448E-ABFE-69A24622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557485-C1E7-4440-9AC9-13B0BFC5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487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5A152-81B4-405B-82A7-A00CC212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100272-BDD1-40EA-BA32-586CD0C20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6137DF-0085-4183-A3F2-815BBA282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A1CE35-2A62-430B-9EA2-55FAFF2D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61F3B7-4067-403B-9ABD-76EA96D2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04255C-E19C-48D8-BD1C-50B83B77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171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8CD88B-B362-4530-BA3D-D5CAB804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BADD5C-EA46-4750-8C4F-B73BA28D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311F2-A91A-48AA-BBD8-1F5D649D7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D67C-D146-4DED-A49A-F52F3B01AD60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5B0C8-B992-448F-B9B1-CF2BC9A1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F72A1-D222-4FE2-B8EA-EC7F163DC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1394-F6F4-4318-B318-600F8AC64F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33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comida, alimentos, horno, tabla&#10;&#10;Descripción generada automáticamente">
            <a:extLst>
              <a:ext uri="{FF2B5EF4-FFF2-40B4-BE49-F238E27FC236}">
                <a16:creationId xmlns:a16="http://schemas.microsoft.com/office/drawing/2014/main" id="{E743C61A-465E-4AF0-AB09-D75D1052D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609870F-E7C8-4D23-BF35-067E2E0F2200}"/>
              </a:ext>
            </a:extLst>
          </p:cNvPr>
          <p:cNvGrpSpPr/>
          <p:nvPr/>
        </p:nvGrpSpPr>
        <p:grpSpPr>
          <a:xfrm>
            <a:off x="4914901" y="5343408"/>
            <a:ext cx="7277100" cy="1304094"/>
            <a:chOff x="3551275" y="3646966"/>
            <a:chExt cx="5592725" cy="1358189"/>
          </a:xfrm>
        </p:grpSpPr>
        <p:sp>
          <p:nvSpPr>
            <p:cNvPr id="9" name="Diagrama de flujo: proceso 8">
              <a:extLst>
                <a:ext uri="{FF2B5EF4-FFF2-40B4-BE49-F238E27FC236}">
                  <a16:creationId xmlns:a16="http://schemas.microsoft.com/office/drawing/2014/main" id="{7A6DC6B4-D898-44B0-8EBA-A3465C7DBC52}"/>
                </a:ext>
              </a:extLst>
            </p:cNvPr>
            <p:cNvSpPr/>
            <p:nvPr/>
          </p:nvSpPr>
          <p:spPr>
            <a:xfrm rot="16200000">
              <a:off x="5646143" y="1552098"/>
              <a:ext cx="1196458" cy="5386194"/>
            </a:xfrm>
            <a:prstGeom prst="flowChartProcess">
              <a:avLst/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>
                <a:ln>
                  <a:noFill/>
                </a:ln>
                <a:solidFill>
                  <a:srgbClr val="F71D2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8E4B4F6-FCD4-4117-9CFF-AB4F3A3686E2}"/>
                </a:ext>
              </a:extLst>
            </p:cNvPr>
            <p:cNvSpPr/>
            <p:nvPr/>
          </p:nvSpPr>
          <p:spPr>
            <a:xfrm>
              <a:off x="3757808" y="3944727"/>
              <a:ext cx="5386192" cy="1060428"/>
            </a:xfrm>
            <a:prstGeom prst="rect">
              <a:avLst/>
            </a:prstGeom>
            <a:solidFill>
              <a:srgbClr val="FF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7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73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Gerencia de Inversiones </a:t>
              </a:r>
              <a:endParaRPr kumimoji="0" lang="es-CO" sz="37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37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76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TESCOP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8567DB-5EE0-77F6-3B88-49AF774D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2" y="648983"/>
            <a:ext cx="11808975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3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TESCOP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8EC825-FFBF-32D1-B3D0-284D8AEB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1" y="652031"/>
            <a:ext cx="11839458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6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TESUVR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E86E0B-CD2B-ACA0-9F91-88F675893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7" y="822734"/>
            <a:ext cx="11827265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3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srgbClr val="004886"/>
                </a:solidFill>
                <a:latin typeface="Segoe UI Semilight"/>
                <a:cs typeface="Segoe UI Semilight"/>
              </a:rPr>
              <a:t>TESPESOS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171F5218-4492-08E5-C96E-CCBE2314E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5" y="893628"/>
            <a:ext cx="9494922" cy="5057177"/>
          </a:xfrm>
          <a:prstGeom prst="rect">
            <a:avLst/>
          </a:prstGeom>
        </p:spPr>
      </p:pic>
      <p:pic>
        <p:nvPicPr>
          <p:cNvPr id="11" name="Imagen 10" descr="Tabla&#10;&#10;Descripción generada automáticamente">
            <a:extLst>
              <a:ext uri="{FF2B5EF4-FFF2-40B4-BE49-F238E27FC236}">
                <a16:creationId xmlns:a16="http://schemas.microsoft.com/office/drawing/2014/main" id="{1BD6F647-1E28-D61C-D25A-A824DAAE4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683" y="1905001"/>
            <a:ext cx="22574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TESUVR</a:t>
            </a: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136E66-0222-1149-66C4-9DA1C1CE1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7" y="645935"/>
            <a:ext cx="11790686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66;p33">
            <a:extLst>
              <a:ext uri="{FF2B5EF4-FFF2-40B4-BE49-F238E27FC236}">
                <a16:creationId xmlns:a16="http://schemas.microsoft.com/office/drawing/2014/main" id="{C61F0646-933A-4460-9FE4-76A2F4966D73}"/>
              </a:ext>
            </a:extLst>
          </p:cNvPr>
          <p:cNvSpPr/>
          <p:nvPr/>
        </p:nvSpPr>
        <p:spPr>
          <a:xfrm>
            <a:off x="-123372" y="-564243"/>
            <a:ext cx="13839371" cy="647700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19;p30">
            <a:extLst>
              <a:ext uri="{FF2B5EF4-FFF2-40B4-BE49-F238E27FC236}">
                <a16:creationId xmlns:a16="http://schemas.microsoft.com/office/drawing/2014/main" id="{CFB70DAF-28F5-4A98-B5E1-147AFCAA0362}"/>
              </a:ext>
            </a:extLst>
          </p:cNvPr>
          <p:cNvSpPr txBox="1">
            <a:spLocks/>
          </p:cNvSpPr>
          <p:nvPr/>
        </p:nvSpPr>
        <p:spPr>
          <a:xfrm>
            <a:off x="4582989" y="2674257"/>
            <a:ext cx="6585754" cy="995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Renta Fija Corporativa</a:t>
            </a:r>
            <a:endParaRPr lang="es-ES" sz="4800" b="1">
              <a:solidFill>
                <a:srgbClr val="00488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285219F-94F2-4B10-8D5E-DB06B426D79F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01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FS DÍA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FB8869-7C82-14D5-322A-BBE43411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8" y="627645"/>
            <a:ext cx="11583404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FS MES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150C0E-74A0-BB1A-78F9-420EADDA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734334"/>
            <a:ext cx="11906520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66;p33">
            <a:extLst>
              <a:ext uri="{FF2B5EF4-FFF2-40B4-BE49-F238E27FC236}">
                <a16:creationId xmlns:a16="http://schemas.microsoft.com/office/drawing/2014/main" id="{C61F0646-933A-4460-9FE4-76A2F4966D73}"/>
              </a:ext>
            </a:extLst>
          </p:cNvPr>
          <p:cNvSpPr/>
          <p:nvPr/>
        </p:nvSpPr>
        <p:spPr>
          <a:xfrm>
            <a:off x="-123372" y="-564243"/>
            <a:ext cx="13839371" cy="647700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19;p30">
            <a:extLst>
              <a:ext uri="{FF2B5EF4-FFF2-40B4-BE49-F238E27FC236}">
                <a16:creationId xmlns:a16="http://schemas.microsoft.com/office/drawing/2014/main" id="{CFB70DAF-28F5-4A98-B5E1-147AFCAA0362}"/>
              </a:ext>
            </a:extLst>
          </p:cNvPr>
          <p:cNvSpPr txBox="1">
            <a:spLocks/>
          </p:cNvSpPr>
          <p:nvPr/>
        </p:nvSpPr>
        <p:spPr>
          <a:xfrm>
            <a:off x="5649789" y="2674257"/>
            <a:ext cx="3929640" cy="995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IPC - IBR</a:t>
            </a:r>
            <a:endParaRPr lang="es-ES" sz="4800" b="1">
              <a:solidFill>
                <a:srgbClr val="00488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285219F-94F2-4B10-8D5E-DB06B426D79F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2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IPC DÍA</a:t>
            </a: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497217-8060-326F-DC78-840CCEF1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" y="569728"/>
            <a:ext cx="11638273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66;p33">
            <a:extLst>
              <a:ext uri="{FF2B5EF4-FFF2-40B4-BE49-F238E27FC236}">
                <a16:creationId xmlns:a16="http://schemas.microsoft.com/office/drawing/2014/main" id="{C61F0646-933A-4460-9FE4-76A2F4966D73}"/>
              </a:ext>
            </a:extLst>
          </p:cNvPr>
          <p:cNvSpPr/>
          <p:nvPr/>
        </p:nvSpPr>
        <p:spPr>
          <a:xfrm>
            <a:off x="-123372" y="-564243"/>
            <a:ext cx="13839371" cy="647700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19;p30">
            <a:extLst>
              <a:ext uri="{FF2B5EF4-FFF2-40B4-BE49-F238E27FC236}">
                <a16:creationId xmlns:a16="http://schemas.microsoft.com/office/drawing/2014/main" id="{CFB70DAF-28F5-4A98-B5E1-147AFCAA0362}"/>
              </a:ext>
            </a:extLst>
          </p:cNvPr>
          <p:cNvSpPr txBox="1">
            <a:spLocks/>
          </p:cNvSpPr>
          <p:nvPr/>
        </p:nvSpPr>
        <p:spPr>
          <a:xfrm>
            <a:off x="4267201" y="2674257"/>
            <a:ext cx="6618513" cy="995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Mercado Renta Variable</a:t>
            </a:r>
            <a:endParaRPr lang="es-ES" sz="4800" b="1">
              <a:solidFill>
                <a:srgbClr val="00488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285219F-94F2-4B10-8D5E-DB06B426D79F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649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IPC MES</a:t>
            </a: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8ED004-4264-EBFD-D4AB-4603A066B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3" y="697755"/>
            <a:ext cx="11741914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IBR DÍA</a:t>
            </a: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D9AAE5-F6DA-2A15-61CC-7E3508DC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578873"/>
            <a:ext cx="11717528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IBR MES</a:t>
            </a: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7EE2F9-3A65-BAB6-6B15-1DE9C4E3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" y="697755"/>
            <a:ext cx="11619983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8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OPERACIONES DIARIAS</a:t>
            </a: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1FC6C4-D184-7B2B-E3B9-E6D8FCEE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701935"/>
            <a:ext cx="11915775" cy="24288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7925EA-8F93-6B9C-CB31-06DFA342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74" y="3286409"/>
            <a:ext cx="11911652" cy="188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5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ANULACIONES</a:t>
            </a: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F4A9E6-E980-8D75-9B86-55708E85FCE9}"/>
              </a:ext>
            </a:extLst>
          </p:cNvPr>
          <p:cNvSpPr txBox="1"/>
          <p:nvPr/>
        </p:nvSpPr>
        <p:spPr>
          <a:xfrm>
            <a:off x="397696" y="940557"/>
            <a:ext cx="112641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3200" dirty="0">
                <a:ea typeface="Calibri"/>
                <a:cs typeface="Calibri"/>
              </a:rPr>
              <a:t>En la jornada de 9 de Junio del 2024, no se realizaron anulaciones. 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80232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66;p33">
            <a:extLst>
              <a:ext uri="{FF2B5EF4-FFF2-40B4-BE49-F238E27FC236}">
                <a16:creationId xmlns:a16="http://schemas.microsoft.com/office/drawing/2014/main" id="{C61F0646-933A-4460-9FE4-76A2F4966D73}"/>
              </a:ext>
            </a:extLst>
          </p:cNvPr>
          <p:cNvSpPr/>
          <p:nvPr/>
        </p:nvSpPr>
        <p:spPr>
          <a:xfrm>
            <a:off x="-123372" y="-564243"/>
            <a:ext cx="13839371" cy="647700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19;p30">
            <a:extLst>
              <a:ext uri="{FF2B5EF4-FFF2-40B4-BE49-F238E27FC236}">
                <a16:creationId xmlns:a16="http://schemas.microsoft.com/office/drawing/2014/main" id="{CFB70DAF-28F5-4A98-B5E1-147AFCAA0362}"/>
              </a:ext>
            </a:extLst>
          </p:cNvPr>
          <p:cNvSpPr txBox="1">
            <a:spLocks/>
          </p:cNvSpPr>
          <p:nvPr/>
        </p:nvSpPr>
        <p:spPr>
          <a:xfrm>
            <a:off x="3537960" y="2433857"/>
            <a:ext cx="8229600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Fondos de Inversión</a:t>
            </a:r>
            <a:r>
              <a:rPr lang="es-CO" sz="48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Colectiva</a:t>
            </a:r>
            <a:endParaRPr lang="es-ES" sz="4800" b="1">
              <a:solidFill>
                <a:srgbClr val="00488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285219F-94F2-4B10-8D5E-DB06B426D79F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677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5EEF5C-B903-4334-8DAB-B0D62529E3CA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C4B2404-A550-414B-9AEC-8DF8EA61B5A4}"/>
              </a:ext>
            </a:extLst>
          </p:cNvPr>
          <p:cNvSpPr/>
          <p:nvPr/>
        </p:nvSpPr>
        <p:spPr>
          <a:xfrm>
            <a:off x="9952382" y="5697538"/>
            <a:ext cx="200770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Box 20">
            <a:extLst>
              <a:ext uri="{FF2B5EF4-FFF2-40B4-BE49-F238E27FC236}">
                <a16:creationId xmlns:a16="http://schemas.microsoft.com/office/drawing/2014/main" id="{735A0AE3-9DA9-46E3-8539-A17CE1FAC41D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473969" y="-10826"/>
            <a:ext cx="8698701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>
              <a:defRPr/>
            </a:pPr>
            <a:r>
              <a:rPr lang="es-ES" sz="3000"/>
              <a:t>Seguimiento diario FICS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94BFFF-CCB9-6721-729A-44A29D8D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1" y="730634"/>
            <a:ext cx="11191165" cy="54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31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5EEF5C-B903-4334-8DAB-B0D62529E3CA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C4B2404-A550-414B-9AEC-8DF8EA61B5A4}"/>
              </a:ext>
            </a:extLst>
          </p:cNvPr>
          <p:cNvSpPr/>
          <p:nvPr/>
        </p:nvSpPr>
        <p:spPr>
          <a:xfrm>
            <a:off x="9952382" y="5697538"/>
            <a:ext cx="200770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Box 20">
            <a:extLst>
              <a:ext uri="{FF2B5EF4-FFF2-40B4-BE49-F238E27FC236}">
                <a16:creationId xmlns:a16="http://schemas.microsoft.com/office/drawing/2014/main" id="{735A0AE3-9DA9-46E3-8539-A17CE1FAC41D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473969" y="-10826"/>
            <a:ext cx="8698701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>
              <a:defRPr/>
            </a:pPr>
            <a:r>
              <a:rPr lang="es-ES" sz="3000"/>
              <a:t>Seguimiento diario FICS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06675F-5E09-FEA0-A02B-844AC548F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760193"/>
            <a:ext cx="11077433" cy="53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79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5EEF5C-B903-4334-8DAB-B0D62529E3CA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57A0487-8065-4637-B580-A81E8D4DCFE8}"/>
              </a:ext>
            </a:extLst>
          </p:cNvPr>
          <p:cNvSpPr/>
          <p:nvPr/>
        </p:nvSpPr>
        <p:spPr>
          <a:xfrm>
            <a:off x="2835966" y="198783"/>
            <a:ext cx="6520070" cy="92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C4B2404-A550-414B-9AEC-8DF8EA61B5A4}"/>
              </a:ext>
            </a:extLst>
          </p:cNvPr>
          <p:cNvSpPr/>
          <p:nvPr/>
        </p:nvSpPr>
        <p:spPr>
          <a:xfrm>
            <a:off x="9952382" y="5697538"/>
            <a:ext cx="200770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Box 20">
            <a:extLst>
              <a:ext uri="{FF2B5EF4-FFF2-40B4-BE49-F238E27FC236}">
                <a16:creationId xmlns:a16="http://schemas.microsoft.com/office/drawing/2014/main" id="{735A0AE3-9DA9-46E3-8539-A17CE1FAC41D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202017" y="-2"/>
            <a:ext cx="8698701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>
              <a:defRPr/>
            </a:pPr>
            <a:r>
              <a:rPr lang="es-ES" sz="3000"/>
              <a:t>Seguimiento diario FICS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587B71CF-88ED-DA0D-5370-5A9E72943BF3}"/>
              </a:ext>
            </a:extLst>
          </p:cNvPr>
          <p:cNvSpPr>
            <a:spLocks noChangeAspect="1"/>
          </p:cNvSpPr>
          <p:nvPr/>
        </p:nvSpPr>
        <p:spPr>
          <a:xfrm>
            <a:off x="10574695" y="5241252"/>
            <a:ext cx="1228332" cy="1228332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C61D2F-726F-5267-1CD3-EA3471815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4005"/>
            <a:ext cx="12192000" cy="38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0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5EEF5C-B903-4334-8DAB-B0D62529E3CA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57A0487-8065-4637-B580-A81E8D4DCFE8}"/>
              </a:ext>
            </a:extLst>
          </p:cNvPr>
          <p:cNvSpPr/>
          <p:nvPr/>
        </p:nvSpPr>
        <p:spPr>
          <a:xfrm>
            <a:off x="2835966" y="198783"/>
            <a:ext cx="6520070" cy="92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C4B2404-A550-414B-9AEC-8DF8EA61B5A4}"/>
              </a:ext>
            </a:extLst>
          </p:cNvPr>
          <p:cNvSpPr/>
          <p:nvPr/>
        </p:nvSpPr>
        <p:spPr>
          <a:xfrm>
            <a:off x="9952382" y="5697538"/>
            <a:ext cx="200770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Box 20">
            <a:extLst>
              <a:ext uri="{FF2B5EF4-FFF2-40B4-BE49-F238E27FC236}">
                <a16:creationId xmlns:a16="http://schemas.microsoft.com/office/drawing/2014/main" id="{735A0AE3-9DA9-46E3-8539-A17CE1FAC41D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Seguridad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202017" y="-2"/>
            <a:ext cx="8698701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>
              <a:defRPr/>
            </a:pPr>
            <a:r>
              <a:rPr lang="es-ES" sz="3000" dirty="0"/>
              <a:t>Seguimiento diario FICS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2C24793-CBA8-C17D-8110-01B6E15FC905}"/>
              </a:ext>
            </a:extLst>
          </p:cNvPr>
          <p:cNvSpPr>
            <a:spLocks noChangeAspect="1"/>
          </p:cNvSpPr>
          <p:nvPr/>
        </p:nvSpPr>
        <p:spPr>
          <a:xfrm>
            <a:off x="10435798" y="5023363"/>
            <a:ext cx="1228332" cy="1228332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D1C7D1-B61F-68AD-BED0-9F890CFE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6826"/>
            <a:ext cx="12192000" cy="29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9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ángulo 78">
            <a:extLst>
              <a:ext uri="{FF2B5EF4-FFF2-40B4-BE49-F238E27FC236}">
                <a16:creationId xmlns:a16="http://schemas.microsoft.com/office/drawing/2014/main" id="{815E36E6-4F6D-4A18-88F3-7497534CE954}"/>
              </a:ext>
            </a:extLst>
          </p:cNvPr>
          <p:cNvSpPr/>
          <p:nvPr/>
        </p:nvSpPr>
        <p:spPr>
          <a:xfrm>
            <a:off x="9952382" y="5697538"/>
            <a:ext cx="200770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MX" sz="4000" b="1" dirty="0">
                <a:solidFill>
                  <a:srgbClr val="004886"/>
                </a:solidFill>
                <a:latin typeface="Segoe UI Semilight"/>
                <a:cs typeface="Segoe UI Semilight"/>
              </a:rPr>
              <a:t>RENTA VARIABLE </a:t>
            </a:r>
            <a:endParaRPr lang="es-ES" dirty="0">
              <a:ea typeface="+mj-ea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73E881-C824-29CC-996C-7CBAE748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41" y="687779"/>
            <a:ext cx="11313349" cy="56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0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62502EB-CD34-4AB7-AC77-033C1EC77A2D}"/>
              </a:ext>
            </a:extLst>
          </p:cNvPr>
          <p:cNvSpPr txBox="1"/>
          <p:nvPr/>
        </p:nvSpPr>
        <p:spPr>
          <a:xfrm>
            <a:off x="2732982" y="2228671"/>
            <a:ext cx="67260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0" b="1" i="0" u="none" strike="noStrike" kern="1200" cap="none" spc="0" normalizeH="0" baseline="0" noProof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Gracias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EA8F0F1-7E5F-485A-B941-DD52656EF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77"/>
            <a:ext cx="2732982" cy="540432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2EBB5B30-56EB-4786-AEDE-F1AD81FB940D}"/>
              </a:ext>
            </a:extLst>
          </p:cNvPr>
          <p:cNvSpPr txBox="1"/>
          <p:nvPr/>
        </p:nvSpPr>
        <p:spPr>
          <a:xfrm>
            <a:off x="9182142" y="6527025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</p:spTree>
    <p:extLst>
      <p:ext uri="{BB962C8B-B14F-4D97-AF65-F5344CB8AC3E}">
        <p14:creationId xmlns:p14="http://schemas.microsoft.com/office/powerpoint/2010/main" val="252757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66;p33">
            <a:extLst>
              <a:ext uri="{FF2B5EF4-FFF2-40B4-BE49-F238E27FC236}">
                <a16:creationId xmlns:a16="http://schemas.microsoft.com/office/drawing/2014/main" id="{C61F0646-933A-4460-9FE4-76A2F4966D73}"/>
              </a:ext>
            </a:extLst>
          </p:cNvPr>
          <p:cNvSpPr/>
          <p:nvPr/>
        </p:nvSpPr>
        <p:spPr>
          <a:xfrm>
            <a:off x="-123372" y="-564243"/>
            <a:ext cx="13839371" cy="647700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19;p30">
            <a:extLst>
              <a:ext uri="{FF2B5EF4-FFF2-40B4-BE49-F238E27FC236}">
                <a16:creationId xmlns:a16="http://schemas.microsoft.com/office/drawing/2014/main" id="{CFB70DAF-28F5-4A98-B5E1-147AFCAA0362}"/>
              </a:ext>
            </a:extLst>
          </p:cNvPr>
          <p:cNvSpPr txBox="1">
            <a:spLocks/>
          </p:cNvSpPr>
          <p:nvPr/>
        </p:nvSpPr>
        <p:spPr>
          <a:xfrm>
            <a:off x="4267201" y="2674257"/>
            <a:ext cx="6618513" cy="995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 dirty="0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Renta Fija Internacional </a:t>
            </a:r>
            <a:endParaRPr lang="es-ES" sz="4800" b="1" dirty="0">
              <a:solidFill>
                <a:srgbClr val="00488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285219F-94F2-4B10-8D5E-DB06B426D79F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Seguridad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06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RENTA FIJA INTERNACIONAL</a:t>
            </a: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id="{CE3F6E51-B674-3A0E-0FB3-85D14517F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48" y="632670"/>
            <a:ext cx="11255704" cy="2227985"/>
          </a:xfrm>
          <a:prstGeom prst="rect">
            <a:avLst/>
          </a:prstGeom>
        </p:spPr>
      </p:pic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BC401451-C019-A8FE-0C26-E93D09F5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4" y="2859493"/>
            <a:ext cx="11331040" cy="38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66;p33">
            <a:extLst>
              <a:ext uri="{FF2B5EF4-FFF2-40B4-BE49-F238E27FC236}">
                <a16:creationId xmlns:a16="http://schemas.microsoft.com/office/drawing/2014/main" id="{C61F0646-933A-4460-9FE4-76A2F4966D73}"/>
              </a:ext>
            </a:extLst>
          </p:cNvPr>
          <p:cNvSpPr/>
          <p:nvPr/>
        </p:nvSpPr>
        <p:spPr>
          <a:xfrm>
            <a:off x="-123372" y="-564243"/>
            <a:ext cx="13839371" cy="647700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19;p30">
            <a:extLst>
              <a:ext uri="{FF2B5EF4-FFF2-40B4-BE49-F238E27FC236}">
                <a16:creationId xmlns:a16="http://schemas.microsoft.com/office/drawing/2014/main" id="{CFB70DAF-28F5-4A98-B5E1-147AFCAA0362}"/>
              </a:ext>
            </a:extLst>
          </p:cNvPr>
          <p:cNvSpPr txBox="1">
            <a:spLocks/>
          </p:cNvSpPr>
          <p:nvPr/>
        </p:nvSpPr>
        <p:spPr>
          <a:xfrm>
            <a:off x="6204857" y="2674257"/>
            <a:ext cx="2209697" cy="995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Dólar </a:t>
            </a:r>
            <a:endParaRPr lang="es-ES" sz="4800" b="1">
              <a:solidFill>
                <a:srgbClr val="00488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285219F-94F2-4B10-8D5E-DB06B426D79F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17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397565" y="42877"/>
            <a:ext cx="9928121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DÓLAR</a:t>
            </a: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7797A8-C4C7-4D47-B727-6FC26DC239D0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B1C8471-484F-47BF-ACC7-6D31DF73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26E7F64-37BD-4DF5-94B6-9FDC43B338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1EF899F0-F592-4F6D-8F37-E020BA31CDB5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47" normalizeH="0" baseline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 Confianza, Seguridad y Transparencia.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11B812-7D32-10FA-876E-66B1B34C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666255"/>
            <a:ext cx="11160825" cy="1943100"/>
          </a:xfrm>
          <a:prstGeom prst="rect">
            <a:avLst/>
          </a:prstGeom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61953D9-6E0B-C572-B351-8B4EB67B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40" y="2615356"/>
            <a:ext cx="11152910" cy="40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6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66;p33">
            <a:extLst>
              <a:ext uri="{FF2B5EF4-FFF2-40B4-BE49-F238E27FC236}">
                <a16:creationId xmlns:a16="http://schemas.microsoft.com/office/drawing/2014/main" id="{C61F0646-933A-4460-9FE4-76A2F4966D73}"/>
              </a:ext>
            </a:extLst>
          </p:cNvPr>
          <p:cNvSpPr/>
          <p:nvPr/>
        </p:nvSpPr>
        <p:spPr>
          <a:xfrm>
            <a:off x="-123372" y="-564243"/>
            <a:ext cx="13839371" cy="647700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19;p30">
            <a:extLst>
              <a:ext uri="{FF2B5EF4-FFF2-40B4-BE49-F238E27FC236}">
                <a16:creationId xmlns:a16="http://schemas.microsoft.com/office/drawing/2014/main" id="{CFB70DAF-28F5-4A98-B5E1-147AFCAA0362}"/>
              </a:ext>
            </a:extLst>
          </p:cNvPr>
          <p:cNvSpPr txBox="1">
            <a:spLocks/>
          </p:cNvSpPr>
          <p:nvPr/>
        </p:nvSpPr>
        <p:spPr>
          <a:xfrm>
            <a:off x="4582989" y="2674257"/>
            <a:ext cx="6585754" cy="995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Deuda Publica</a:t>
            </a:r>
            <a:endParaRPr lang="es-ES" sz="4800" b="1">
              <a:solidFill>
                <a:srgbClr val="00488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285219F-94F2-4B10-8D5E-DB06B426D79F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56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66;p33">
            <a:extLst>
              <a:ext uri="{FF2B5EF4-FFF2-40B4-BE49-F238E27FC236}">
                <a16:creationId xmlns:a16="http://schemas.microsoft.com/office/drawing/2014/main" id="{C61F0646-933A-4460-9FE4-76A2F4966D73}"/>
              </a:ext>
            </a:extLst>
          </p:cNvPr>
          <p:cNvSpPr/>
          <p:nvPr/>
        </p:nvSpPr>
        <p:spPr>
          <a:xfrm>
            <a:off x="-123372" y="-564243"/>
            <a:ext cx="13839371" cy="647700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19;p30">
            <a:extLst>
              <a:ext uri="{FF2B5EF4-FFF2-40B4-BE49-F238E27FC236}">
                <a16:creationId xmlns:a16="http://schemas.microsoft.com/office/drawing/2014/main" id="{CFB70DAF-28F5-4A98-B5E1-147AFCAA0362}"/>
              </a:ext>
            </a:extLst>
          </p:cNvPr>
          <p:cNvSpPr txBox="1">
            <a:spLocks/>
          </p:cNvSpPr>
          <p:nvPr/>
        </p:nvSpPr>
        <p:spPr>
          <a:xfrm>
            <a:off x="6999617" y="2931428"/>
            <a:ext cx="2492725" cy="995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b="1">
                <a:solidFill>
                  <a:srgbClr val="0048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</a:t>
            </a:r>
            <a:endParaRPr lang="es-ES" sz="4800" b="1">
              <a:solidFill>
                <a:srgbClr val="00488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285219F-94F2-4B10-8D5E-DB06B426D79F}"/>
              </a:ext>
            </a:extLst>
          </p:cNvPr>
          <p:cNvSpPr txBox="1"/>
          <p:nvPr/>
        </p:nvSpPr>
        <p:spPr>
          <a:xfrm>
            <a:off x="9182142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723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450BF648243C4BA19B4447FFB8806C" ma:contentTypeVersion="8" ma:contentTypeDescription="Crear nuevo documento." ma:contentTypeScope="" ma:versionID="632631399a62376e1f488a8253e32317">
  <xsd:schema xmlns:xsd="http://www.w3.org/2001/XMLSchema" xmlns:xs="http://www.w3.org/2001/XMLSchema" xmlns:p="http://schemas.microsoft.com/office/2006/metadata/properties" xmlns:ns2="576d0062-6af3-49d6-b2be-ac589a6c0624" xmlns:ns3="5c02bb2d-ddfa-418c-b5ab-d84fa34fd95e" targetNamespace="http://schemas.microsoft.com/office/2006/metadata/properties" ma:root="true" ma:fieldsID="30bf6829ad938926cc8b10b3885a45b2" ns2:_="" ns3:_="">
    <xsd:import namespace="576d0062-6af3-49d6-b2be-ac589a6c0624"/>
    <xsd:import namespace="5c02bb2d-ddfa-418c-b5ab-d84fa34fd9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d0062-6af3-49d6-b2be-ac589a6c06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2bb2d-ddfa-418c-b5ab-d84fa34fd9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1E09F1-7D5B-4823-937D-32AFF26C5B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100A53-D2F7-4BD4-91CB-367A3F69E514}">
  <ds:schemaRefs>
    <ds:schemaRef ds:uri="576d0062-6af3-49d6-b2be-ac589a6c0624"/>
    <ds:schemaRef ds:uri="5c02bb2d-ddfa-418c-b5ab-d84fa34fd9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5CC90C-7D9A-4DA3-80CF-707ACB664320}">
  <ds:schemaRefs>
    <ds:schemaRef ds:uri="http://schemas.microsoft.com/office/2006/documentManagement/types"/>
    <ds:schemaRef ds:uri="http://purl.org/dc/terms/"/>
    <ds:schemaRef ds:uri="5c02bb2d-ddfa-418c-b5ab-d84fa34fd95e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76d0062-6af3-49d6-b2be-ac589a6c06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276</Words>
  <Application>Microsoft Office PowerPoint</Application>
  <PresentationFormat>Panorámica</PresentationFormat>
  <Paragraphs>63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Aprendiz Gerencia de  Inversiones</dc:creator>
  <cp:lastModifiedBy>Practicante FIC</cp:lastModifiedBy>
  <cp:revision>126</cp:revision>
  <dcterms:created xsi:type="dcterms:W3CDTF">2021-09-23T03:36:44Z</dcterms:created>
  <dcterms:modified xsi:type="dcterms:W3CDTF">2024-07-10T19:37:14Z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0x01010039450BF648243C4BA19B4447FFB8806C</vt:lpwstr>
  </property>
</Properties>
</file>